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90"/>
  </p:notesMasterIdLst>
  <p:sldIdLst>
    <p:sldId id="256" r:id="rId5"/>
    <p:sldId id="281" r:id="rId6"/>
    <p:sldId id="277" r:id="rId7"/>
    <p:sldId id="267" r:id="rId8"/>
    <p:sldId id="463" r:id="rId9"/>
    <p:sldId id="464" r:id="rId10"/>
    <p:sldId id="282" r:id="rId11"/>
    <p:sldId id="466" r:id="rId12"/>
    <p:sldId id="283" r:id="rId13"/>
    <p:sldId id="284" r:id="rId14"/>
    <p:sldId id="415" r:id="rId15"/>
    <p:sldId id="416" r:id="rId16"/>
    <p:sldId id="287" r:id="rId17"/>
    <p:sldId id="288" r:id="rId18"/>
    <p:sldId id="289" r:id="rId19"/>
    <p:sldId id="290" r:id="rId20"/>
    <p:sldId id="291" r:id="rId21"/>
    <p:sldId id="510" r:id="rId22"/>
    <p:sldId id="468" r:id="rId23"/>
    <p:sldId id="292" r:id="rId24"/>
    <p:sldId id="469" r:id="rId25"/>
    <p:sldId id="293" r:id="rId26"/>
    <p:sldId id="294" r:id="rId27"/>
    <p:sldId id="417" r:id="rId28"/>
    <p:sldId id="419" r:id="rId29"/>
    <p:sldId id="418" r:id="rId30"/>
    <p:sldId id="297" r:id="rId31"/>
    <p:sldId id="298" r:id="rId32"/>
    <p:sldId id="299" r:id="rId33"/>
    <p:sldId id="300" r:id="rId34"/>
    <p:sldId id="301" r:id="rId35"/>
    <p:sldId id="511" r:id="rId36"/>
    <p:sldId id="471" r:id="rId37"/>
    <p:sldId id="302" r:id="rId38"/>
    <p:sldId id="476" r:id="rId39"/>
    <p:sldId id="303" r:id="rId40"/>
    <p:sldId id="304" r:id="rId41"/>
    <p:sldId id="420" r:id="rId42"/>
    <p:sldId id="421" r:id="rId43"/>
    <p:sldId id="307" r:id="rId44"/>
    <p:sldId id="308" r:id="rId45"/>
    <p:sldId id="309" r:id="rId46"/>
    <p:sldId id="310" r:id="rId47"/>
    <p:sldId id="311" r:id="rId48"/>
    <p:sldId id="512" r:id="rId49"/>
    <p:sldId id="473" r:id="rId50"/>
    <p:sldId id="312" r:id="rId51"/>
    <p:sldId id="477" r:id="rId52"/>
    <p:sldId id="313" r:id="rId53"/>
    <p:sldId id="314" r:id="rId54"/>
    <p:sldId id="422" r:id="rId55"/>
    <p:sldId id="423" r:id="rId56"/>
    <p:sldId id="424" r:id="rId57"/>
    <p:sldId id="317" r:id="rId58"/>
    <p:sldId id="479" r:id="rId59"/>
    <p:sldId id="318" r:id="rId60"/>
    <p:sldId id="319" r:id="rId61"/>
    <p:sldId id="320" r:id="rId62"/>
    <p:sldId id="321" r:id="rId63"/>
    <p:sldId id="513" r:id="rId64"/>
    <p:sldId id="475" r:id="rId65"/>
    <p:sldId id="322" r:id="rId66"/>
    <p:sldId id="478" r:id="rId67"/>
    <p:sldId id="323" r:id="rId68"/>
    <p:sldId id="324" r:id="rId69"/>
    <p:sldId id="425" r:id="rId70"/>
    <p:sldId id="428" r:id="rId71"/>
    <p:sldId id="426" r:id="rId72"/>
    <p:sldId id="427" r:id="rId73"/>
    <p:sldId id="327" r:id="rId74"/>
    <p:sldId id="328" r:id="rId75"/>
    <p:sldId id="330" r:id="rId76"/>
    <p:sldId id="331" r:id="rId77"/>
    <p:sldId id="332" r:id="rId78"/>
    <p:sldId id="333" r:id="rId79"/>
    <p:sldId id="334" r:id="rId80"/>
    <p:sldId id="329" r:id="rId81"/>
    <p:sldId id="335" r:id="rId82"/>
    <p:sldId id="514" r:id="rId83"/>
    <p:sldId id="336" r:id="rId84"/>
    <p:sldId id="337" r:id="rId85"/>
    <p:sldId id="338" r:id="rId86"/>
    <p:sldId id="339" r:id="rId87"/>
    <p:sldId id="346" r:id="rId88"/>
    <p:sldId id="342" r:id="rId8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733B8B5A-E77C-44CA-B3DC-F9181D47FA24}">
          <p14:sldIdLst>
            <p14:sldId id="256"/>
            <p14:sldId id="281"/>
          </p14:sldIdLst>
        </p14:section>
        <p14:section name="Lesson 1" id="{A433BF49-AB0F-4245-A4C9-1CFBE152D450}">
          <p14:sldIdLst>
            <p14:sldId id="277"/>
            <p14:sldId id="267"/>
            <p14:sldId id="463"/>
            <p14:sldId id="464"/>
            <p14:sldId id="282"/>
            <p14:sldId id="466"/>
            <p14:sldId id="283"/>
            <p14:sldId id="284"/>
            <p14:sldId id="415"/>
            <p14:sldId id="416"/>
            <p14:sldId id="287"/>
            <p14:sldId id="288"/>
            <p14:sldId id="289"/>
          </p14:sldIdLst>
        </p14:section>
        <p14:section name="Lesson 2" id="{28F856FC-BADD-4E61-B4B4-053B6FB6A54B}">
          <p14:sldIdLst>
            <p14:sldId id="290"/>
            <p14:sldId id="291"/>
            <p14:sldId id="510"/>
            <p14:sldId id="468"/>
            <p14:sldId id="292"/>
            <p14:sldId id="469"/>
            <p14:sldId id="293"/>
            <p14:sldId id="294"/>
            <p14:sldId id="417"/>
            <p14:sldId id="419"/>
            <p14:sldId id="418"/>
            <p14:sldId id="297"/>
            <p14:sldId id="298"/>
            <p14:sldId id="299"/>
          </p14:sldIdLst>
        </p14:section>
        <p14:section name="Lesson 3" id="{65EC6073-3AD9-49C9-9C93-0A7295280103}">
          <p14:sldIdLst>
            <p14:sldId id="300"/>
            <p14:sldId id="301"/>
            <p14:sldId id="511"/>
            <p14:sldId id="471"/>
            <p14:sldId id="302"/>
            <p14:sldId id="476"/>
            <p14:sldId id="303"/>
            <p14:sldId id="304"/>
            <p14:sldId id="420"/>
            <p14:sldId id="421"/>
            <p14:sldId id="307"/>
            <p14:sldId id="308"/>
            <p14:sldId id="309"/>
          </p14:sldIdLst>
        </p14:section>
        <p14:section name="Lesson 4" id="{F9F9E3B2-64D9-47CE-9DBF-C38AE25B2A5C}">
          <p14:sldIdLst>
            <p14:sldId id="310"/>
            <p14:sldId id="311"/>
            <p14:sldId id="512"/>
            <p14:sldId id="473"/>
            <p14:sldId id="312"/>
            <p14:sldId id="477"/>
            <p14:sldId id="313"/>
            <p14:sldId id="314"/>
            <p14:sldId id="422"/>
            <p14:sldId id="423"/>
            <p14:sldId id="424"/>
            <p14:sldId id="317"/>
            <p14:sldId id="479"/>
            <p14:sldId id="318"/>
            <p14:sldId id="319"/>
          </p14:sldIdLst>
        </p14:section>
        <p14:section name="Lesson 5" id="{3A0F884E-3239-4305-AE35-4541F19AAA58}">
          <p14:sldIdLst>
            <p14:sldId id="320"/>
            <p14:sldId id="321"/>
            <p14:sldId id="513"/>
            <p14:sldId id="475"/>
            <p14:sldId id="322"/>
            <p14:sldId id="478"/>
            <p14:sldId id="323"/>
            <p14:sldId id="324"/>
            <p14:sldId id="425"/>
            <p14:sldId id="428"/>
            <p14:sldId id="426"/>
            <p14:sldId id="427"/>
            <p14:sldId id="327"/>
            <p14:sldId id="328"/>
            <p14:sldId id="330"/>
            <p14:sldId id="331"/>
            <p14:sldId id="332"/>
            <p14:sldId id="333"/>
            <p14:sldId id="334"/>
            <p14:sldId id="329"/>
          </p14:sldIdLst>
        </p14:section>
        <p14:section name="Lesson 6" id="{52C9E745-0AEC-4CFE-B32B-EB92E646F62E}">
          <p14:sldIdLst>
            <p14:sldId id="335"/>
            <p14:sldId id="514"/>
            <p14:sldId id="336"/>
            <p14:sldId id="337"/>
            <p14:sldId id="338"/>
            <p14:sldId id="339"/>
            <p14:sldId id="346"/>
            <p14:sldId id="342"/>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98E92"/>
    <a:srgbClr val="3380A3"/>
    <a:srgbClr val="EE9A2B"/>
    <a:srgbClr val="313E53"/>
    <a:srgbClr val="FEF8F0"/>
    <a:srgbClr val="FAB33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058ADD3-D485-4382-B698-9812A099068E}" v="257" dt="2025-08-12T10:06:45.98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4" d="100"/>
          <a:sy n="104" d="100"/>
        </p:scale>
        <p:origin x="1596" y="-15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84" Type="http://schemas.openxmlformats.org/officeDocument/2006/relationships/slide" Target="slides/slide80.xml"/><Relationship Id="rId89" Type="http://schemas.openxmlformats.org/officeDocument/2006/relationships/slide" Target="slides/slide85.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slide" Target="slides/slide83.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notesMaster" Target="notesMasters/notesMaster1.xml"/><Relationship Id="rId95" Type="http://schemas.microsoft.com/office/2016/11/relationships/changesInfo" Target="changesInfos/changesInfo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presProps" Target="presProps.xml"/><Relationship Id="rId9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a Morgan" userId="1ecbebb2-5528-4d4b-a108-f1ab84e94086" providerId="ADAL" clId="{A5D0B542-603D-4188-A6C1-F2A2E6C8F6F2}"/>
    <pc:docChg chg="modSld">
      <pc:chgData name="Laura Morgan" userId="1ecbebb2-5528-4d4b-a108-f1ab84e94086" providerId="ADAL" clId="{A5D0B542-603D-4188-A6C1-F2A2E6C8F6F2}" dt="2025-06-09T10:31:25.857" v="0" actId="1076"/>
      <pc:docMkLst>
        <pc:docMk/>
      </pc:docMkLst>
      <pc:sldChg chg="modSp mod">
        <pc:chgData name="Laura Morgan" userId="1ecbebb2-5528-4d4b-a108-f1ab84e94086" providerId="ADAL" clId="{A5D0B542-603D-4188-A6C1-F2A2E6C8F6F2}" dt="2025-06-09T10:31:25.857" v="0" actId="1076"/>
        <pc:sldMkLst>
          <pc:docMk/>
          <pc:sldMk cId="1220294914" sldId="317"/>
        </pc:sldMkLst>
      </pc:sldChg>
    </pc:docChg>
  </pc:docChgLst>
  <pc:docChgLst>
    <pc:chgData name="Fiona" userId="5fd9b084-9961-4921-ab0f-457ac49028c4" providerId="ADAL" clId="{75D21AEE-5137-41F4-93D7-149176891581}"/>
    <pc:docChg chg="custSel modSld">
      <pc:chgData name="Fiona" userId="5fd9b084-9961-4921-ab0f-457ac49028c4" providerId="ADAL" clId="{75D21AEE-5137-41F4-93D7-149176891581}" dt="2024-08-07T12:42:46.640" v="428"/>
      <pc:docMkLst>
        <pc:docMk/>
      </pc:docMkLst>
      <pc:sldChg chg="modNotesTx">
        <pc:chgData name="Fiona" userId="5fd9b084-9961-4921-ab0f-457ac49028c4" providerId="ADAL" clId="{75D21AEE-5137-41F4-93D7-149176891581}" dt="2024-08-07T12:42:03.750" v="427" actId="20577"/>
        <pc:sldMkLst>
          <pc:docMk/>
          <pc:sldMk cId="2626862858" sldId="277"/>
        </pc:sldMkLst>
      </pc:sldChg>
      <pc:sldChg chg="modNotesTx">
        <pc:chgData name="Fiona" userId="5fd9b084-9961-4921-ab0f-457ac49028c4" providerId="ADAL" clId="{75D21AEE-5137-41F4-93D7-149176891581}" dt="2024-08-07T12:42:46.640" v="428"/>
        <pc:sldMkLst>
          <pc:docMk/>
          <pc:sldMk cId="40204482" sldId="282"/>
        </pc:sldMkLst>
      </pc:sldChg>
      <pc:sldChg chg="modNotesTx">
        <pc:chgData name="Fiona" userId="5fd9b084-9961-4921-ab0f-457ac49028c4" providerId="ADAL" clId="{75D21AEE-5137-41F4-93D7-149176891581}" dt="2024-08-07T12:40:11.663" v="87" actId="20577"/>
        <pc:sldMkLst>
          <pc:docMk/>
          <pc:sldMk cId="440740573" sldId="290"/>
        </pc:sldMkLst>
      </pc:sldChg>
    </pc:docChg>
  </pc:docChgLst>
  <pc:docChgLst>
    <pc:chgData name="Fiona McCrudden" userId="5fd9b084-9961-4921-ab0f-457ac49028c4" providerId="ADAL" clId="{D771C8E1-CBDB-4EF4-BDEB-2C778C887800}"/>
    <pc:docChg chg="addSld delSld modSld modSection">
      <pc:chgData name="Fiona McCrudden" userId="5fd9b084-9961-4921-ab0f-457ac49028c4" providerId="ADAL" clId="{D771C8E1-CBDB-4EF4-BDEB-2C778C887800}" dt="2025-05-26T10:58:11.233" v="1"/>
      <pc:docMkLst>
        <pc:docMk/>
      </pc:docMkLst>
      <pc:sldChg chg="add del">
        <pc:chgData name="Fiona McCrudden" userId="5fd9b084-9961-4921-ab0f-457ac49028c4" providerId="ADAL" clId="{D771C8E1-CBDB-4EF4-BDEB-2C778C887800}" dt="2025-05-26T10:58:11.233" v="1"/>
        <pc:sldMkLst>
          <pc:docMk/>
          <pc:sldMk cId="1761991482" sldId="342"/>
        </pc:sldMkLst>
      </pc:sldChg>
      <pc:sldChg chg="add del">
        <pc:chgData name="Fiona McCrudden" userId="5fd9b084-9961-4921-ab0f-457ac49028c4" providerId="ADAL" clId="{D771C8E1-CBDB-4EF4-BDEB-2C778C887800}" dt="2025-05-26T10:58:11.233" v="1"/>
        <pc:sldMkLst>
          <pc:docMk/>
          <pc:sldMk cId="4156763091" sldId="346"/>
        </pc:sldMkLst>
      </pc:sldChg>
      <pc:sldChg chg="del">
        <pc:chgData name="Fiona McCrudden" userId="5fd9b084-9961-4921-ab0f-457ac49028c4" providerId="ADAL" clId="{D771C8E1-CBDB-4EF4-BDEB-2C778C887800}" dt="2025-05-26T10:57:59.012" v="0" actId="47"/>
        <pc:sldMkLst>
          <pc:docMk/>
          <pc:sldMk cId="1871393934" sldId="479"/>
        </pc:sldMkLst>
      </pc:sldChg>
    </pc:docChg>
  </pc:docChgLst>
  <pc:docChgLst>
    <pc:chgData name="Laura Morgan" userId="1ecbebb2-5528-4d4b-a108-f1ab84e94086" providerId="ADAL" clId="{488877BB-A525-458A-94EE-B1866EDBEC48}"/>
    <pc:docChg chg="custSel delSld modSld modSection">
      <pc:chgData name="Laura Morgan" userId="1ecbebb2-5528-4d4b-a108-f1ab84e94086" providerId="ADAL" clId="{488877BB-A525-458A-94EE-B1866EDBEC48}" dt="2024-12-23T08:42:09.654" v="73" actId="20577"/>
      <pc:docMkLst>
        <pc:docMk/>
      </pc:docMkLst>
      <pc:sldChg chg="addSp delSp modSp mod delAnim modAnim">
        <pc:chgData name="Laura Morgan" userId="1ecbebb2-5528-4d4b-a108-f1ab84e94086" providerId="ADAL" clId="{488877BB-A525-458A-94EE-B1866EDBEC48}" dt="2024-12-23T08:40:09.299" v="23" actId="1076"/>
        <pc:sldMkLst>
          <pc:docMk/>
          <pc:sldMk cId="40204482" sldId="282"/>
        </pc:sldMkLst>
      </pc:sldChg>
      <pc:sldChg chg="addSp delSp modSp mod modAnim">
        <pc:chgData name="Laura Morgan" userId="1ecbebb2-5528-4d4b-a108-f1ab84e94086" providerId="ADAL" clId="{488877BB-A525-458A-94EE-B1866EDBEC48}" dt="2024-12-23T08:41:30.622" v="71" actId="1076"/>
        <pc:sldMkLst>
          <pc:docMk/>
          <pc:sldMk cId="3046572127" sldId="292"/>
        </pc:sldMkLst>
      </pc:sldChg>
      <pc:sldChg chg="modSp mod">
        <pc:chgData name="Laura Morgan" userId="1ecbebb2-5528-4d4b-a108-f1ab84e94086" providerId="ADAL" clId="{488877BB-A525-458A-94EE-B1866EDBEC48}" dt="2024-12-23T08:42:09.654" v="73" actId="20577"/>
        <pc:sldMkLst>
          <pc:docMk/>
          <pc:sldMk cId="2490238965" sldId="322"/>
        </pc:sldMkLst>
      </pc:sldChg>
      <pc:sldChg chg="del">
        <pc:chgData name="Laura Morgan" userId="1ecbebb2-5528-4d4b-a108-f1ab84e94086" providerId="ADAL" clId="{488877BB-A525-458A-94EE-B1866EDBEC48}" dt="2024-12-20T12:37:47.121" v="3" actId="47"/>
        <pc:sldMkLst>
          <pc:docMk/>
          <pc:sldMk cId="2778434101" sldId="341"/>
        </pc:sldMkLst>
      </pc:sldChg>
      <pc:sldChg chg="del">
        <pc:chgData name="Laura Morgan" userId="1ecbebb2-5528-4d4b-a108-f1ab84e94086" providerId="ADAL" clId="{488877BB-A525-458A-94EE-B1866EDBEC48}" dt="2024-12-20T12:37:47.863" v="4" actId="47"/>
        <pc:sldMkLst>
          <pc:docMk/>
          <pc:sldMk cId="1761991482" sldId="342"/>
        </pc:sldMkLst>
      </pc:sldChg>
      <pc:sldChg chg="del">
        <pc:chgData name="Laura Morgan" userId="1ecbebb2-5528-4d4b-a108-f1ab84e94086" providerId="ADAL" clId="{488877BB-A525-458A-94EE-B1866EDBEC48}" dt="2024-12-20T12:37:49.814" v="6" actId="47"/>
        <pc:sldMkLst>
          <pc:docMk/>
          <pc:sldMk cId="198976378" sldId="343"/>
        </pc:sldMkLst>
      </pc:sldChg>
      <pc:sldChg chg="del">
        <pc:chgData name="Laura Morgan" userId="1ecbebb2-5528-4d4b-a108-f1ab84e94086" providerId="ADAL" clId="{488877BB-A525-458A-94EE-B1866EDBEC48}" dt="2024-12-20T12:37:44.957" v="1" actId="47"/>
        <pc:sldMkLst>
          <pc:docMk/>
          <pc:sldMk cId="645953785" sldId="344"/>
        </pc:sldMkLst>
      </pc:sldChg>
      <pc:sldChg chg="del">
        <pc:chgData name="Laura Morgan" userId="1ecbebb2-5528-4d4b-a108-f1ab84e94086" providerId="ADAL" clId="{488877BB-A525-458A-94EE-B1866EDBEC48}" dt="2024-12-20T12:37:44.286" v="0" actId="47"/>
        <pc:sldMkLst>
          <pc:docMk/>
          <pc:sldMk cId="1671809111" sldId="345"/>
        </pc:sldMkLst>
      </pc:sldChg>
      <pc:sldChg chg="del">
        <pc:chgData name="Laura Morgan" userId="1ecbebb2-5528-4d4b-a108-f1ab84e94086" providerId="ADAL" clId="{488877BB-A525-458A-94EE-B1866EDBEC48}" dt="2024-12-20T12:37:48.768" v="5" actId="47"/>
        <pc:sldMkLst>
          <pc:docMk/>
          <pc:sldMk cId="4156763091" sldId="346"/>
        </pc:sldMkLst>
      </pc:sldChg>
      <pc:sldChg chg="del">
        <pc:chgData name="Laura Morgan" userId="1ecbebb2-5528-4d4b-a108-f1ab84e94086" providerId="ADAL" clId="{488877BB-A525-458A-94EE-B1866EDBEC48}" dt="2024-12-20T12:37:45.740" v="2" actId="47"/>
        <pc:sldMkLst>
          <pc:docMk/>
          <pc:sldMk cId="2885215674" sldId="347"/>
        </pc:sldMkLst>
      </pc:sldChg>
    </pc:docChg>
  </pc:docChgLst>
  <pc:docChgLst>
    <pc:chgData name="Laura" userId="1ecbebb2-5528-4d4b-a108-f1ab84e94086" providerId="ADAL" clId="{14A5BF35-6F84-4AF8-9256-F9C06B87AA29}"/>
    <pc:docChg chg="undo redo custSel addSld delSld modSld sldOrd addSection modSection">
      <pc:chgData name="Laura" userId="1ecbebb2-5528-4d4b-a108-f1ab84e94086" providerId="ADAL" clId="{14A5BF35-6F84-4AF8-9256-F9C06B87AA29}" dt="2024-08-18T10:40:36.819" v="1244" actId="1076"/>
      <pc:docMkLst>
        <pc:docMk/>
      </pc:docMkLst>
      <pc:sldChg chg="ord">
        <pc:chgData name="Laura" userId="1ecbebb2-5528-4d4b-a108-f1ab84e94086" providerId="ADAL" clId="{14A5BF35-6F84-4AF8-9256-F9C06B87AA29}" dt="2024-08-18T10:13:44.632" v="1"/>
        <pc:sldMkLst>
          <pc:docMk/>
          <pc:sldMk cId="2141373137" sldId="313"/>
        </pc:sldMkLst>
      </pc:sldChg>
      <pc:sldChg chg="modSp mod">
        <pc:chgData name="Laura" userId="1ecbebb2-5528-4d4b-a108-f1ab84e94086" providerId="ADAL" clId="{14A5BF35-6F84-4AF8-9256-F9C06B87AA29}" dt="2024-08-18T10:14:15.280" v="3" actId="20577"/>
        <pc:sldMkLst>
          <pc:docMk/>
          <pc:sldMk cId="63557747" sldId="335"/>
        </pc:sldMkLst>
      </pc:sldChg>
      <pc:sldChg chg="modSp add mod modNotesTx">
        <pc:chgData name="Laura" userId="1ecbebb2-5528-4d4b-a108-f1ab84e94086" providerId="ADAL" clId="{14A5BF35-6F84-4AF8-9256-F9C06B87AA29}" dt="2024-08-18T10:16:04.963" v="109" actId="20577"/>
        <pc:sldMkLst>
          <pc:docMk/>
          <pc:sldMk cId="3190761049" sldId="336"/>
        </pc:sldMkLst>
      </pc:sldChg>
      <pc:sldChg chg="modSp add mod modNotesTx">
        <pc:chgData name="Laura" userId="1ecbebb2-5528-4d4b-a108-f1ab84e94086" providerId="ADAL" clId="{14A5BF35-6F84-4AF8-9256-F9C06B87AA29}" dt="2024-08-18T10:31:06.948" v="1045" actId="20577"/>
        <pc:sldMkLst>
          <pc:docMk/>
          <pc:sldMk cId="3393345427" sldId="337"/>
        </pc:sldMkLst>
      </pc:sldChg>
      <pc:sldChg chg="delSp modSp add mod">
        <pc:chgData name="Laura" userId="1ecbebb2-5528-4d4b-a108-f1ab84e94086" providerId="ADAL" clId="{14A5BF35-6F84-4AF8-9256-F9C06B87AA29}" dt="2024-08-18T10:32:50.099" v="1114" actId="20577"/>
        <pc:sldMkLst>
          <pc:docMk/>
          <pc:sldMk cId="927413732" sldId="338"/>
        </pc:sldMkLst>
      </pc:sldChg>
      <pc:sldChg chg="modSp add mod">
        <pc:chgData name="Laura" userId="1ecbebb2-5528-4d4b-a108-f1ab84e94086" providerId="ADAL" clId="{14A5BF35-6F84-4AF8-9256-F9C06B87AA29}" dt="2024-08-18T10:19:08.082" v="438" actId="20577"/>
        <pc:sldMkLst>
          <pc:docMk/>
          <pc:sldMk cId="2873332673" sldId="339"/>
        </pc:sldMkLst>
      </pc:sldChg>
      <pc:sldChg chg="add del">
        <pc:chgData name="Laura" userId="1ecbebb2-5528-4d4b-a108-f1ab84e94086" providerId="ADAL" clId="{14A5BF35-6F84-4AF8-9256-F9C06B87AA29}" dt="2024-08-18T10:19:19.322" v="439" actId="47"/>
        <pc:sldMkLst>
          <pc:docMk/>
          <pc:sldMk cId="2829170506" sldId="340"/>
        </pc:sldMkLst>
      </pc:sldChg>
      <pc:sldChg chg="addSp delSp modSp add mod ord modNotesTx">
        <pc:chgData name="Laura" userId="1ecbebb2-5528-4d4b-a108-f1ab84e94086" providerId="ADAL" clId="{14A5BF35-6F84-4AF8-9256-F9C06B87AA29}" dt="2024-08-18T10:26:14.002" v="993" actId="6549"/>
        <pc:sldMkLst>
          <pc:docMk/>
          <pc:sldMk cId="2778434101" sldId="341"/>
        </pc:sldMkLst>
      </pc:sldChg>
      <pc:sldChg chg="addSp delSp modSp add mod">
        <pc:chgData name="Laura" userId="1ecbebb2-5528-4d4b-a108-f1ab84e94086" providerId="ADAL" clId="{14A5BF35-6F84-4AF8-9256-F9C06B87AA29}" dt="2024-08-18T10:40:10.352" v="1242" actId="1076"/>
        <pc:sldMkLst>
          <pc:docMk/>
          <pc:sldMk cId="1761991482" sldId="342"/>
        </pc:sldMkLst>
      </pc:sldChg>
      <pc:sldChg chg="add">
        <pc:chgData name="Laura" userId="1ecbebb2-5528-4d4b-a108-f1ab84e94086" providerId="ADAL" clId="{14A5BF35-6F84-4AF8-9256-F9C06B87AA29}" dt="2024-08-18T10:23:15.718" v="748" actId="2890"/>
        <pc:sldMkLst>
          <pc:docMk/>
          <pc:sldMk cId="198976378" sldId="343"/>
        </pc:sldMkLst>
      </pc:sldChg>
      <pc:sldChg chg="addSp delSp modSp add mod ord">
        <pc:chgData name="Laura" userId="1ecbebb2-5528-4d4b-a108-f1ab84e94086" providerId="ADAL" clId="{14A5BF35-6F84-4AF8-9256-F9C06B87AA29}" dt="2024-08-18T10:40:36.819" v="1244" actId="1076"/>
        <pc:sldMkLst>
          <pc:docMk/>
          <pc:sldMk cId="645953785" sldId="344"/>
        </pc:sldMkLst>
      </pc:sldChg>
      <pc:sldChg chg="addSp delSp modSp add mod">
        <pc:chgData name="Laura" userId="1ecbebb2-5528-4d4b-a108-f1ab84e94086" providerId="ADAL" clId="{14A5BF35-6F84-4AF8-9256-F9C06B87AA29}" dt="2024-08-18T10:40:30.226" v="1243" actId="1076"/>
        <pc:sldMkLst>
          <pc:docMk/>
          <pc:sldMk cId="1671809111" sldId="345"/>
        </pc:sldMkLst>
      </pc:sldChg>
    </pc:docChg>
  </pc:docChgLst>
  <pc:docChgLst>
    <pc:chgData name="Fiona" userId="5fd9b084-9961-4921-ab0f-457ac49028c4" providerId="ADAL" clId="{5EFE3B25-ED5A-4911-9299-8C9A42CF0EB3}"/>
    <pc:docChg chg="modSld">
      <pc:chgData name="Fiona" userId="5fd9b084-9961-4921-ab0f-457ac49028c4" providerId="ADAL" clId="{5EFE3B25-ED5A-4911-9299-8C9A42CF0EB3}" dt="2024-06-20T14:20:40.981" v="0" actId="207"/>
      <pc:docMkLst>
        <pc:docMk/>
      </pc:docMkLst>
      <pc:sldChg chg="modSp mod">
        <pc:chgData name="Fiona" userId="5fd9b084-9961-4921-ab0f-457ac49028c4" providerId="ADAL" clId="{5EFE3B25-ED5A-4911-9299-8C9A42CF0EB3}" dt="2024-06-20T14:20:40.981" v="0" actId="207"/>
        <pc:sldMkLst>
          <pc:docMk/>
          <pc:sldMk cId="48654129" sldId="256"/>
        </pc:sldMkLst>
      </pc:sldChg>
    </pc:docChg>
  </pc:docChgLst>
  <pc:docChgLst>
    <pc:chgData name="Laura Morgan" userId="S::laura@story-project.co.uk::1ecbebb2-5528-4d4b-a108-f1ab84e94086" providerId="AD" clId="Web-{1DCA2890-6EF2-15E3-2EA0-D79D071F87DF}"/>
    <pc:docChg chg="modSld">
      <pc:chgData name="Laura Morgan" userId="S::laura@story-project.co.uk::1ecbebb2-5528-4d4b-a108-f1ab84e94086" providerId="AD" clId="Web-{1DCA2890-6EF2-15E3-2EA0-D79D071F87DF}" dt="2025-06-09T10:28:02.019" v="1" actId="20577"/>
      <pc:docMkLst>
        <pc:docMk/>
      </pc:docMkLst>
      <pc:sldChg chg="modSp">
        <pc:chgData name="Laura Morgan" userId="S::laura@story-project.co.uk::1ecbebb2-5528-4d4b-a108-f1ab84e94086" providerId="AD" clId="Web-{1DCA2890-6EF2-15E3-2EA0-D79D071F87DF}" dt="2025-06-09T10:28:02.019" v="1" actId="20577"/>
        <pc:sldMkLst>
          <pc:docMk/>
          <pc:sldMk cId="4175616062" sldId="415"/>
        </pc:sldMkLst>
      </pc:sldChg>
    </pc:docChg>
  </pc:docChgLst>
  <pc:docChgLst>
    <pc:chgData name="Fiona" userId="5fd9b084-9961-4921-ab0f-457ac49028c4" providerId="ADAL" clId="{3298A29E-177B-474E-B1D4-7B06CC9222BF}"/>
    <pc:docChg chg="undo custSel addSld modSld sldOrd addSection modSection">
      <pc:chgData name="Fiona" userId="5fd9b084-9961-4921-ab0f-457ac49028c4" providerId="ADAL" clId="{3298A29E-177B-474E-B1D4-7B06CC9222BF}" dt="2024-08-29T12:52:22.977" v="3915" actId="5793"/>
      <pc:docMkLst>
        <pc:docMk/>
      </pc:docMkLst>
      <pc:sldChg chg="modNotesTx">
        <pc:chgData name="Fiona" userId="5fd9b084-9961-4921-ab0f-457ac49028c4" providerId="ADAL" clId="{3298A29E-177B-474E-B1D4-7B06CC9222BF}" dt="2024-08-16T17:37:12.169" v="20" actId="20577"/>
        <pc:sldMkLst>
          <pc:docMk/>
          <pc:sldMk cId="2626862858" sldId="277"/>
        </pc:sldMkLst>
      </pc:sldChg>
      <pc:sldChg chg="modSp mod">
        <pc:chgData name="Fiona" userId="5fd9b084-9961-4921-ab0f-457ac49028c4" providerId="ADAL" clId="{3298A29E-177B-474E-B1D4-7B06CC9222BF}" dt="2024-08-19T09:25:17.699" v="3848" actId="122"/>
        <pc:sldMkLst>
          <pc:docMk/>
          <pc:sldMk cId="845388045" sldId="281"/>
        </pc:sldMkLst>
      </pc:sldChg>
      <pc:sldChg chg="modNotesTx">
        <pc:chgData name="Fiona" userId="5fd9b084-9961-4921-ab0f-457ac49028c4" providerId="ADAL" clId="{3298A29E-177B-474E-B1D4-7B06CC9222BF}" dt="2024-08-16T17:42:00.587" v="49" actId="20577"/>
        <pc:sldMkLst>
          <pc:docMk/>
          <pc:sldMk cId="40204482" sldId="282"/>
        </pc:sldMkLst>
      </pc:sldChg>
      <pc:sldChg chg="modSp mod modNotesTx">
        <pc:chgData name="Fiona" userId="5fd9b084-9961-4921-ab0f-457ac49028c4" providerId="ADAL" clId="{3298A29E-177B-474E-B1D4-7B06CC9222BF}" dt="2024-08-16T17:42:40.818" v="87" actId="5793"/>
        <pc:sldMkLst>
          <pc:docMk/>
          <pc:sldMk cId="3424430435" sldId="283"/>
        </pc:sldMkLst>
      </pc:sldChg>
      <pc:sldChg chg="modSp mod modNotesTx">
        <pc:chgData name="Fiona" userId="5fd9b084-9961-4921-ab0f-457ac49028c4" providerId="ADAL" clId="{3298A29E-177B-474E-B1D4-7B06CC9222BF}" dt="2024-08-16T17:47:22.611" v="93" actId="20577"/>
        <pc:sldMkLst>
          <pc:docMk/>
          <pc:sldMk cId="2993158099" sldId="287"/>
        </pc:sldMkLst>
      </pc:sldChg>
      <pc:sldChg chg="modNotesTx">
        <pc:chgData name="Fiona" userId="5fd9b084-9961-4921-ab0f-457ac49028c4" providerId="ADAL" clId="{3298A29E-177B-474E-B1D4-7B06CC9222BF}" dt="2024-08-16T17:48:06.156" v="94"/>
        <pc:sldMkLst>
          <pc:docMk/>
          <pc:sldMk cId="2352813631" sldId="288"/>
        </pc:sldMkLst>
      </pc:sldChg>
      <pc:sldChg chg="addSp delSp modSp mod modNotesTx">
        <pc:chgData name="Fiona" userId="5fd9b084-9961-4921-ab0f-457ac49028c4" providerId="ADAL" clId="{3298A29E-177B-474E-B1D4-7B06CC9222BF}" dt="2024-08-26T09:44:49.591" v="3887" actId="20577"/>
        <pc:sldMkLst>
          <pc:docMk/>
          <pc:sldMk cId="2891436020" sldId="289"/>
        </pc:sldMkLst>
      </pc:sldChg>
      <pc:sldChg chg="add">
        <pc:chgData name="Fiona" userId="5fd9b084-9961-4921-ab0f-457ac49028c4" providerId="ADAL" clId="{3298A29E-177B-474E-B1D4-7B06CC9222BF}" dt="2024-08-16T17:50:05.701" v="114"/>
        <pc:sldMkLst>
          <pc:docMk/>
          <pc:sldMk cId="1684816140" sldId="291"/>
        </pc:sldMkLst>
      </pc:sldChg>
      <pc:sldChg chg="addSp delSp modSp add mod modNotesTx">
        <pc:chgData name="Fiona" userId="5fd9b084-9961-4921-ab0f-457ac49028c4" providerId="ADAL" clId="{3298A29E-177B-474E-B1D4-7B06CC9222BF}" dt="2024-08-16T18:02:00.798" v="834" actId="1076"/>
        <pc:sldMkLst>
          <pc:docMk/>
          <pc:sldMk cId="3046572127" sldId="292"/>
        </pc:sldMkLst>
      </pc:sldChg>
      <pc:sldChg chg="modSp add mod modNotesTx">
        <pc:chgData name="Fiona" userId="5fd9b084-9961-4921-ab0f-457ac49028c4" providerId="ADAL" clId="{3298A29E-177B-474E-B1D4-7B06CC9222BF}" dt="2024-08-16T18:02:12.975" v="838" actId="1076"/>
        <pc:sldMkLst>
          <pc:docMk/>
          <pc:sldMk cId="2854314872" sldId="293"/>
        </pc:sldMkLst>
      </pc:sldChg>
      <pc:sldChg chg="modSp add mod">
        <pc:chgData name="Fiona" userId="5fd9b084-9961-4921-ab0f-457ac49028c4" providerId="ADAL" clId="{3298A29E-177B-474E-B1D4-7B06CC9222BF}" dt="2024-08-29T12:50:45.207" v="3911" actId="5793"/>
        <pc:sldMkLst>
          <pc:docMk/>
          <pc:sldMk cId="2261173997" sldId="294"/>
        </pc:sldMkLst>
      </pc:sldChg>
      <pc:sldChg chg="add">
        <pc:chgData name="Fiona" userId="5fd9b084-9961-4921-ab0f-457ac49028c4" providerId="ADAL" clId="{3298A29E-177B-474E-B1D4-7B06CC9222BF}" dt="2024-08-16T17:50:05.701" v="114"/>
        <pc:sldMkLst>
          <pc:docMk/>
          <pc:sldMk cId="2026812029" sldId="295"/>
        </pc:sldMkLst>
      </pc:sldChg>
      <pc:sldChg chg="add">
        <pc:chgData name="Fiona" userId="5fd9b084-9961-4921-ab0f-457ac49028c4" providerId="ADAL" clId="{3298A29E-177B-474E-B1D4-7B06CC9222BF}" dt="2024-08-16T17:50:05.701" v="114"/>
        <pc:sldMkLst>
          <pc:docMk/>
          <pc:sldMk cId="1561420626" sldId="296"/>
        </pc:sldMkLst>
      </pc:sldChg>
      <pc:sldChg chg="modSp add mod modNotesTx">
        <pc:chgData name="Fiona" userId="5fd9b084-9961-4921-ab0f-457ac49028c4" providerId="ADAL" clId="{3298A29E-177B-474E-B1D4-7B06CC9222BF}" dt="2024-08-16T17:53:33.496" v="403" actId="20577"/>
        <pc:sldMkLst>
          <pc:docMk/>
          <pc:sldMk cId="3500449565" sldId="297"/>
        </pc:sldMkLst>
      </pc:sldChg>
      <pc:sldChg chg="addSp delSp modSp add mod modNotesTx">
        <pc:chgData name="Fiona" userId="5fd9b084-9961-4921-ab0f-457ac49028c4" providerId="ADAL" clId="{3298A29E-177B-474E-B1D4-7B06CC9222BF}" dt="2024-08-16T17:56:38.877" v="657"/>
        <pc:sldMkLst>
          <pc:docMk/>
          <pc:sldMk cId="1487754987" sldId="298"/>
        </pc:sldMkLst>
      </pc:sldChg>
      <pc:sldChg chg="addSp delSp modSp add mod modNotesTx">
        <pc:chgData name="Fiona" userId="5fd9b084-9961-4921-ab0f-457ac49028c4" providerId="ADAL" clId="{3298A29E-177B-474E-B1D4-7B06CC9222BF}" dt="2024-08-26T09:46:07.776" v="3889" actId="1076"/>
        <pc:sldMkLst>
          <pc:docMk/>
          <pc:sldMk cId="3734938982" sldId="299"/>
        </pc:sldMkLst>
      </pc:sldChg>
      <pc:sldChg chg="modSp add mod">
        <pc:chgData name="Fiona" userId="5fd9b084-9961-4921-ab0f-457ac49028c4" providerId="ADAL" clId="{3298A29E-177B-474E-B1D4-7B06CC9222BF}" dt="2024-08-16T18:01:18.712" v="811" actId="20577"/>
        <pc:sldMkLst>
          <pc:docMk/>
          <pc:sldMk cId="1316792962" sldId="300"/>
        </pc:sldMkLst>
      </pc:sldChg>
      <pc:sldChg chg="add">
        <pc:chgData name="Fiona" userId="5fd9b084-9961-4921-ab0f-457ac49028c4" providerId="ADAL" clId="{3298A29E-177B-474E-B1D4-7B06CC9222BF}" dt="2024-08-16T18:01:15.567" v="809"/>
        <pc:sldMkLst>
          <pc:docMk/>
          <pc:sldMk cId="2596152610" sldId="301"/>
        </pc:sldMkLst>
      </pc:sldChg>
      <pc:sldChg chg="addSp delSp modSp add mod modNotesTx">
        <pc:chgData name="Fiona" userId="5fd9b084-9961-4921-ab0f-457ac49028c4" providerId="ADAL" clId="{3298A29E-177B-474E-B1D4-7B06CC9222BF}" dt="2024-08-16T18:09:25.500" v="1431" actId="20577"/>
        <pc:sldMkLst>
          <pc:docMk/>
          <pc:sldMk cId="3539676658" sldId="302"/>
        </pc:sldMkLst>
      </pc:sldChg>
      <pc:sldChg chg="modSp add mod modNotesTx">
        <pc:chgData name="Fiona" userId="5fd9b084-9961-4921-ab0f-457ac49028c4" providerId="ADAL" clId="{3298A29E-177B-474E-B1D4-7B06CC9222BF}" dt="2024-08-16T18:04:07.351" v="1012" actId="20577"/>
        <pc:sldMkLst>
          <pc:docMk/>
          <pc:sldMk cId="1530561145" sldId="303"/>
        </pc:sldMkLst>
      </pc:sldChg>
      <pc:sldChg chg="modSp add mod">
        <pc:chgData name="Fiona" userId="5fd9b084-9961-4921-ab0f-457ac49028c4" providerId="ADAL" clId="{3298A29E-177B-474E-B1D4-7B06CC9222BF}" dt="2024-08-29T12:51:21.813" v="3913" actId="5793"/>
        <pc:sldMkLst>
          <pc:docMk/>
          <pc:sldMk cId="4197819582" sldId="304"/>
        </pc:sldMkLst>
      </pc:sldChg>
      <pc:sldChg chg="add">
        <pc:chgData name="Fiona" userId="5fd9b084-9961-4921-ab0f-457ac49028c4" providerId="ADAL" clId="{3298A29E-177B-474E-B1D4-7B06CC9222BF}" dt="2024-08-16T18:01:15.567" v="809"/>
        <pc:sldMkLst>
          <pc:docMk/>
          <pc:sldMk cId="3753265230" sldId="305"/>
        </pc:sldMkLst>
      </pc:sldChg>
      <pc:sldChg chg="add">
        <pc:chgData name="Fiona" userId="5fd9b084-9961-4921-ab0f-457ac49028c4" providerId="ADAL" clId="{3298A29E-177B-474E-B1D4-7B06CC9222BF}" dt="2024-08-16T18:01:15.567" v="809"/>
        <pc:sldMkLst>
          <pc:docMk/>
          <pc:sldMk cId="659180558" sldId="306"/>
        </pc:sldMkLst>
      </pc:sldChg>
      <pc:sldChg chg="modSp add mod modNotesTx">
        <pc:chgData name="Fiona" userId="5fd9b084-9961-4921-ab0f-457ac49028c4" providerId="ADAL" clId="{3298A29E-177B-474E-B1D4-7B06CC9222BF}" dt="2024-08-16T18:05:49.907" v="1189" actId="33524"/>
        <pc:sldMkLst>
          <pc:docMk/>
          <pc:sldMk cId="285113824" sldId="307"/>
        </pc:sldMkLst>
      </pc:sldChg>
      <pc:sldChg chg="addSp delSp modSp add mod modNotesTx">
        <pc:chgData name="Fiona" userId="5fd9b084-9961-4921-ab0f-457ac49028c4" providerId="ADAL" clId="{3298A29E-177B-474E-B1D4-7B06CC9222BF}" dt="2024-08-26T09:48:21.407" v="3898" actId="1076"/>
        <pc:sldMkLst>
          <pc:docMk/>
          <pc:sldMk cId="3080076358" sldId="308"/>
        </pc:sldMkLst>
      </pc:sldChg>
      <pc:sldChg chg="addSp delSp modSp add mod modNotesTx">
        <pc:chgData name="Fiona" userId="5fd9b084-9961-4921-ab0f-457ac49028c4" providerId="ADAL" clId="{3298A29E-177B-474E-B1D4-7B06CC9222BF}" dt="2024-08-26T09:47:26.796" v="3893" actId="1076"/>
        <pc:sldMkLst>
          <pc:docMk/>
          <pc:sldMk cId="2724416327" sldId="309"/>
        </pc:sldMkLst>
      </pc:sldChg>
      <pc:sldChg chg="modSp add mod">
        <pc:chgData name="Fiona" userId="5fd9b084-9961-4921-ab0f-457ac49028c4" providerId="ADAL" clId="{3298A29E-177B-474E-B1D4-7B06CC9222BF}" dt="2024-08-16T18:08:20.663" v="1340" actId="20577"/>
        <pc:sldMkLst>
          <pc:docMk/>
          <pc:sldMk cId="2809839937" sldId="310"/>
        </pc:sldMkLst>
      </pc:sldChg>
      <pc:sldChg chg="add">
        <pc:chgData name="Fiona" userId="5fd9b084-9961-4921-ab0f-457ac49028c4" providerId="ADAL" clId="{3298A29E-177B-474E-B1D4-7B06CC9222BF}" dt="2024-08-16T18:08:17.256" v="1338"/>
        <pc:sldMkLst>
          <pc:docMk/>
          <pc:sldMk cId="2186231593" sldId="311"/>
        </pc:sldMkLst>
      </pc:sldChg>
      <pc:sldChg chg="modSp add mod modNotesTx">
        <pc:chgData name="Fiona" userId="5fd9b084-9961-4921-ab0f-457ac49028c4" providerId="ADAL" clId="{3298A29E-177B-474E-B1D4-7B06CC9222BF}" dt="2024-08-16T18:09:45.793" v="1465" actId="20577"/>
        <pc:sldMkLst>
          <pc:docMk/>
          <pc:sldMk cId="2214868016" sldId="312"/>
        </pc:sldMkLst>
      </pc:sldChg>
      <pc:sldChg chg="modSp add mod modNotesTx">
        <pc:chgData name="Fiona" userId="5fd9b084-9961-4921-ab0f-457ac49028c4" providerId="ADAL" clId="{3298A29E-177B-474E-B1D4-7B06CC9222BF}" dt="2024-08-16T18:15:13.234" v="1561" actId="20577"/>
        <pc:sldMkLst>
          <pc:docMk/>
          <pc:sldMk cId="2141373137" sldId="313"/>
        </pc:sldMkLst>
      </pc:sldChg>
      <pc:sldChg chg="modSp add mod">
        <pc:chgData name="Fiona" userId="5fd9b084-9961-4921-ab0f-457ac49028c4" providerId="ADAL" clId="{3298A29E-177B-474E-B1D4-7B06CC9222BF}" dt="2024-08-29T12:51:46.106" v="3914" actId="5793"/>
        <pc:sldMkLst>
          <pc:docMk/>
          <pc:sldMk cId="297569269" sldId="314"/>
        </pc:sldMkLst>
      </pc:sldChg>
      <pc:sldChg chg="add">
        <pc:chgData name="Fiona" userId="5fd9b084-9961-4921-ab0f-457ac49028c4" providerId="ADAL" clId="{3298A29E-177B-474E-B1D4-7B06CC9222BF}" dt="2024-08-16T18:08:17.256" v="1338"/>
        <pc:sldMkLst>
          <pc:docMk/>
          <pc:sldMk cId="799213440" sldId="315"/>
        </pc:sldMkLst>
      </pc:sldChg>
      <pc:sldChg chg="add">
        <pc:chgData name="Fiona" userId="5fd9b084-9961-4921-ab0f-457ac49028c4" providerId="ADAL" clId="{3298A29E-177B-474E-B1D4-7B06CC9222BF}" dt="2024-08-16T18:08:17.256" v="1338"/>
        <pc:sldMkLst>
          <pc:docMk/>
          <pc:sldMk cId="4145719003" sldId="316"/>
        </pc:sldMkLst>
      </pc:sldChg>
      <pc:sldChg chg="modSp add mod modNotesTx">
        <pc:chgData name="Fiona" userId="5fd9b084-9961-4921-ab0f-457ac49028c4" providerId="ADAL" clId="{3298A29E-177B-474E-B1D4-7B06CC9222BF}" dt="2024-08-16T18:16:43.259" v="1573"/>
        <pc:sldMkLst>
          <pc:docMk/>
          <pc:sldMk cId="1220294914" sldId="317"/>
        </pc:sldMkLst>
      </pc:sldChg>
      <pc:sldChg chg="addSp delSp modSp add mod modNotesTx">
        <pc:chgData name="Fiona" userId="5fd9b084-9961-4921-ab0f-457ac49028c4" providerId="ADAL" clId="{3298A29E-177B-474E-B1D4-7B06CC9222BF}" dt="2024-08-26T09:49:16.711" v="3902" actId="1076"/>
        <pc:sldMkLst>
          <pc:docMk/>
          <pc:sldMk cId="3203654765" sldId="318"/>
        </pc:sldMkLst>
      </pc:sldChg>
      <pc:sldChg chg="addSp delSp modSp add mod modNotesTx">
        <pc:chgData name="Fiona" userId="5fd9b084-9961-4921-ab0f-457ac49028c4" providerId="ADAL" clId="{3298A29E-177B-474E-B1D4-7B06CC9222BF}" dt="2024-08-26T09:49:44.109" v="3906" actId="15"/>
        <pc:sldMkLst>
          <pc:docMk/>
          <pc:sldMk cId="1239859540" sldId="319"/>
        </pc:sldMkLst>
      </pc:sldChg>
      <pc:sldChg chg="modSp add mod">
        <pc:chgData name="Fiona" userId="5fd9b084-9961-4921-ab0f-457ac49028c4" providerId="ADAL" clId="{3298A29E-177B-474E-B1D4-7B06CC9222BF}" dt="2024-08-16T18:30:48.751" v="1888" actId="20577"/>
        <pc:sldMkLst>
          <pc:docMk/>
          <pc:sldMk cId="3799168065" sldId="320"/>
        </pc:sldMkLst>
      </pc:sldChg>
      <pc:sldChg chg="add">
        <pc:chgData name="Fiona" userId="5fd9b084-9961-4921-ab0f-457ac49028c4" providerId="ADAL" clId="{3298A29E-177B-474E-B1D4-7B06CC9222BF}" dt="2024-08-16T18:30:45.722" v="1886"/>
        <pc:sldMkLst>
          <pc:docMk/>
          <pc:sldMk cId="3221594854" sldId="321"/>
        </pc:sldMkLst>
      </pc:sldChg>
      <pc:sldChg chg="addSp delSp modSp add mod modNotesTx">
        <pc:chgData name="Fiona" userId="5fd9b084-9961-4921-ab0f-457ac49028c4" providerId="ADAL" clId="{3298A29E-177B-474E-B1D4-7B06CC9222BF}" dt="2024-08-26T09:49:59.885" v="3909" actId="14100"/>
        <pc:sldMkLst>
          <pc:docMk/>
          <pc:sldMk cId="2490238965" sldId="322"/>
        </pc:sldMkLst>
      </pc:sldChg>
      <pc:sldChg chg="modSp add mod modNotesTx">
        <pc:chgData name="Fiona" userId="5fd9b084-9961-4921-ab0f-457ac49028c4" providerId="ADAL" clId="{3298A29E-177B-474E-B1D4-7B06CC9222BF}" dt="2024-08-16T18:34:15.442" v="2029" actId="20577"/>
        <pc:sldMkLst>
          <pc:docMk/>
          <pc:sldMk cId="438208346" sldId="323"/>
        </pc:sldMkLst>
      </pc:sldChg>
      <pc:sldChg chg="modSp add mod">
        <pc:chgData name="Fiona" userId="5fd9b084-9961-4921-ab0f-457ac49028c4" providerId="ADAL" clId="{3298A29E-177B-474E-B1D4-7B06CC9222BF}" dt="2024-08-29T12:52:22.977" v="3915" actId="5793"/>
        <pc:sldMkLst>
          <pc:docMk/>
          <pc:sldMk cId="1226067544" sldId="324"/>
        </pc:sldMkLst>
      </pc:sldChg>
      <pc:sldChg chg="add">
        <pc:chgData name="Fiona" userId="5fd9b084-9961-4921-ab0f-457ac49028c4" providerId="ADAL" clId="{3298A29E-177B-474E-B1D4-7B06CC9222BF}" dt="2024-08-16T18:30:45.722" v="1886"/>
        <pc:sldMkLst>
          <pc:docMk/>
          <pc:sldMk cId="107340359" sldId="325"/>
        </pc:sldMkLst>
      </pc:sldChg>
      <pc:sldChg chg="add">
        <pc:chgData name="Fiona" userId="5fd9b084-9961-4921-ab0f-457ac49028c4" providerId="ADAL" clId="{3298A29E-177B-474E-B1D4-7B06CC9222BF}" dt="2024-08-16T18:30:45.722" v="1886"/>
        <pc:sldMkLst>
          <pc:docMk/>
          <pc:sldMk cId="1904263019" sldId="326"/>
        </pc:sldMkLst>
      </pc:sldChg>
      <pc:sldChg chg="modSp add mod modNotesTx">
        <pc:chgData name="Fiona" userId="5fd9b084-9961-4921-ab0f-457ac49028c4" providerId="ADAL" clId="{3298A29E-177B-474E-B1D4-7B06CC9222BF}" dt="2024-08-16T18:35:48.983" v="2041" actId="113"/>
        <pc:sldMkLst>
          <pc:docMk/>
          <pc:sldMk cId="566348783" sldId="327"/>
        </pc:sldMkLst>
      </pc:sldChg>
      <pc:sldChg chg="addSp delSp modSp add mod modNotesTx">
        <pc:chgData name="Fiona" userId="5fd9b084-9961-4921-ab0f-457ac49028c4" providerId="ADAL" clId="{3298A29E-177B-474E-B1D4-7B06CC9222BF}" dt="2024-08-16T18:43:23.130" v="2260" actId="20577"/>
        <pc:sldMkLst>
          <pc:docMk/>
          <pc:sldMk cId="2810641437" sldId="328"/>
        </pc:sldMkLst>
      </pc:sldChg>
      <pc:sldChg chg="delSp modSp add mod modNotesTx">
        <pc:chgData name="Fiona" userId="5fd9b084-9961-4921-ab0f-457ac49028c4" providerId="ADAL" clId="{3298A29E-177B-474E-B1D4-7B06CC9222BF}" dt="2024-08-16T18:45:33.035" v="2339" actId="14100"/>
        <pc:sldMkLst>
          <pc:docMk/>
          <pc:sldMk cId="1827273845" sldId="329"/>
        </pc:sldMkLst>
      </pc:sldChg>
      <pc:sldChg chg="addSp delSp modSp add mod modNotesTx">
        <pc:chgData name="Fiona" userId="5fd9b084-9961-4921-ab0f-457ac49028c4" providerId="ADAL" clId="{3298A29E-177B-474E-B1D4-7B06CC9222BF}" dt="2024-08-16T18:39:53.201" v="2177" actId="1076"/>
        <pc:sldMkLst>
          <pc:docMk/>
          <pc:sldMk cId="3664496368" sldId="330"/>
        </pc:sldMkLst>
      </pc:sldChg>
      <pc:sldChg chg="addSp delSp modSp add mod">
        <pc:chgData name="Fiona" userId="5fd9b084-9961-4921-ab0f-457ac49028c4" providerId="ADAL" clId="{3298A29E-177B-474E-B1D4-7B06CC9222BF}" dt="2024-08-16T18:40:12.932" v="2181" actId="1076"/>
        <pc:sldMkLst>
          <pc:docMk/>
          <pc:sldMk cId="3703173937" sldId="331"/>
        </pc:sldMkLst>
      </pc:sldChg>
      <pc:sldChg chg="addSp delSp modSp add mod">
        <pc:chgData name="Fiona" userId="5fd9b084-9961-4921-ab0f-457ac49028c4" providerId="ADAL" clId="{3298A29E-177B-474E-B1D4-7B06CC9222BF}" dt="2024-08-16T18:40:48.368" v="2188" actId="688"/>
        <pc:sldMkLst>
          <pc:docMk/>
          <pc:sldMk cId="623547072" sldId="332"/>
        </pc:sldMkLst>
      </pc:sldChg>
      <pc:sldChg chg="addSp delSp modSp add mod">
        <pc:chgData name="Fiona" userId="5fd9b084-9961-4921-ab0f-457ac49028c4" providerId="ADAL" clId="{3298A29E-177B-474E-B1D4-7B06CC9222BF}" dt="2024-08-16T18:42:07.919" v="2213" actId="688"/>
        <pc:sldMkLst>
          <pc:docMk/>
          <pc:sldMk cId="3876362985" sldId="333"/>
        </pc:sldMkLst>
      </pc:sldChg>
      <pc:sldChg chg="addSp delSp modSp add mod">
        <pc:chgData name="Fiona" userId="5fd9b084-9961-4921-ab0f-457ac49028c4" providerId="ADAL" clId="{3298A29E-177B-474E-B1D4-7B06CC9222BF}" dt="2024-08-16T18:44:24.586" v="2302" actId="1076"/>
        <pc:sldMkLst>
          <pc:docMk/>
          <pc:sldMk cId="457867530" sldId="334"/>
        </pc:sldMkLst>
      </pc:sldChg>
      <pc:sldChg chg="modNotesTx">
        <pc:chgData name="Fiona" userId="5fd9b084-9961-4921-ab0f-457ac49028c4" providerId="ADAL" clId="{3298A29E-177B-474E-B1D4-7B06CC9222BF}" dt="2024-08-19T07:54:57.129" v="2341" actId="12"/>
        <pc:sldMkLst>
          <pc:docMk/>
          <pc:sldMk cId="3190761049" sldId="336"/>
        </pc:sldMkLst>
      </pc:sldChg>
      <pc:sldChg chg="modNotesTx">
        <pc:chgData name="Fiona" userId="5fd9b084-9961-4921-ab0f-457ac49028c4" providerId="ADAL" clId="{3298A29E-177B-474E-B1D4-7B06CC9222BF}" dt="2024-08-19T07:55:11.139" v="2343" actId="12"/>
        <pc:sldMkLst>
          <pc:docMk/>
          <pc:sldMk cId="3393345427" sldId="337"/>
        </pc:sldMkLst>
      </pc:sldChg>
      <pc:sldChg chg="modNotesTx">
        <pc:chgData name="Fiona" userId="5fd9b084-9961-4921-ab0f-457ac49028c4" providerId="ADAL" clId="{3298A29E-177B-474E-B1D4-7B06CC9222BF}" dt="2024-08-19T07:55:30.037" v="2344"/>
        <pc:sldMkLst>
          <pc:docMk/>
          <pc:sldMk cId="927413732" sldId="338"/>
        </pc:sldMkLst>
      </pc:sldChg>
      <pc:sldChg chg="modSp mod modNotesTx">
        <pc:chgData name="Fiona" userId="5fd9b084-9961-4921-ab0f-457ac49028c4" providerId="ADAL" clId="{3298A29E-177B-474E-B1D4-7B06CC9222BF}" dt="2024-08-19T08:23:12.162" v="3766" actId="14100"/>
        <pc:sldMkLst>
          <pc:docMk/>
          <pc:sldMk cId="2778434101" sldId="341"/>
        </pc:sldMkLst>
      </pc:sldChg>
      <pc:sldChg chg="addSp modSp mod ord modNotesTx">
        <pc:chgData name="Fiona" userId="5fd9b084-9961-4921-ab0f-457ac49028c4" providerId="ADAL" clId="{3298A29E-177B-474E-B1D4-7B06CC9222BF}" dt="2024-08-19T08:24:48.668" v="3810" actId="20577"/>
        <pc:sldMkLst>
          <pc:docMk/>
          <pc:sldMk cId="1761991482" sldId="342"/>
        </pc:sldMkLst>
      </pc:sldChg>
      <pc:sldChg chg="modSp mod modNotesTx">
        <pc:chgData name="Fiona" userId="5fd9b084-9961-4921-ab0f-457ac49028c4" providerId="ADAL" clId="{3298A29E-177B-474E-B1D4-7B06CC9222BF}" dt="2024-08-19T08:24:02.895" v="3802" actId="113"/>
        <pc:sldMkLst>
          <pc:docMk/>
          <pc:sldMk cId="198976378" sldId="343"/>
        </pc:sldMkLst>
      </pc:sldChg>
      <pc:sldChg chg="modNotesTx">
        <pc:chgData name="Fiona" userId="5fd9b084-9961-4921-ab0f-457ac49028c4" providerId="ADAL" clId="{3298A29E-177B-474E-B1D4-7B06CC9222BF}" dt="2024-08-19T08:21:28.688" v="3647" actId="20577"/>
        <pc:sldMkLst>
          <pc:docMk/>
          <pc:sldMk cId="645953785" sldId="344"/>
        </pc:sldMkLst>
      </pc:sldChg>
      <pc:sldChg chg="modNotesTx">
        <pc:chgData name="Fiona" userId="5fd9b084-9961-4921-ab0f-457ac49028c4" providerId="ADAL" clId="{3298A29E-177B-474E-B1D4-7B06CC9222BF}" dt="2024-08-19T08:21:48.800" v="3722" actId="20577"/>
        <pc:sldMkLst>
          <pc:docMk/>
          <pc:sldMk cId="1671809111" sldId="345"/>
        </pc:sldMkLst>
      </pc:sldChg>
      <pc:sldChg chg="addSp delSp modSp add mod modNotesTx">
        <pc:chgData name="Fiona" userId="5fd9b084-9961-4921-ab0f-457ac49028c4" providerId="ADAL" clId="{3298A29E-177B-474E-B1D4-7B06CC9222BF}" dt="2024-08-19T08:24:34.254" v="3807"/>
        <pc:sldMkLst>
          <pc:docMk/>
          <pc:sldMk cId="4156763091" sldId="346"/>
        </pc:sldMkLst>
      </pc:sldChg>
      <pc:sldChg chg="modSp add mod modNotesTx">
        <pc:chgData name="Fiona" userId="5fd9b084-9961-4921-ab0f-457ac49028c4" providerId="ADAL" clId="{3298A29E-177B-474E-B1D4-7B06CC9222BF}" dt="2024-08-19T08:23:02.834" v="3734" actId="14100"/>
        <pc:sldMkLst>
          <pc:docMk/>
          <pc:sldMk cId="2885215674" sldId="347"/>
        </pc:sldMkLst>
      </pc:sldChg>
      <pc:sldChg chg="modSp mod">
        <pc:chgData name="Fiona" userId="5fd9b084-9961-4921-ab0f-457ac49028c4" providerId="ADAL" clId="{3298A29E-177B-474E-B1D4-7B06CC9222BF}" dt="2024-08-29T12:50:52.283" v="3912" actId="1076"/>
        <pc:sldMkLst>
          <pc:docMk/>
          <pc:sldMk cId="3311492019" sldId="417"/>
        </pc:sldMkLst>
      </pc:sldChg>
    </pc:docChg>
  </pc:docChgLst>
  <pc:docChgLst>
    <pc:chgData name="Fiona" userId="5fd9b084-9961-4921-ab0f-457ac49028c4" providerId="ADAL" clId="{68F66B63-D5F1-4D0B-9CD9-271A322931C8}"/>
    <pc:docChg chg="undo custSel addSld delSld modSld modSection">
      <pc:chgData name="Fiona" userId="5fd9b084-9961-4921-ab0f-457ac49028c4" providerId="ADAL" clId="{68F66B63-D5F1-4D0B-9CD9-271A322931C8}" dt="2024-11-07T09:44:53.040" v="2273"/>
      <pc:docMkLst>
        <pc:docMk/>
      </pc:docMkLst>
      <pc:sldChg chg="modSp mod">
        <pc:chgData name="Fiona" userId="5fd9b084-9961-4921-ab0f-457ac49028c4" providerId="ADAL" clId="{68F66B63-D5F1-4D0B-9CD9-271A322931C8}" dt="2024-11-06T16:01:47.616" v="32" actId="1035"/>
        <pc:sldMkLst>
          <pc:docMk/>
          <pc:sldMk cId="1412962564" sldId="267"/>
        </pc:sldMkLst>
      </pc:sldChg>
      <pc:sldChg chg="modSp mod">
        <pc:chgData name="Fiona" userId="5fd9b084-9961-4921-ab0f-457ac49028c4" providerId="ADAL" clId="{68F66B63-D5F1-4D0B-9CD9-271A322931C8}" dt="2024-11-06T16:01:52.284" v="87" actId="1035"/>
        <pc:sldMkLst>
          <pc:docMk/>
          <pc:sldMk cId="2626862858" sldId="277"/>
        </pc:sldMkLst>
      </pc:sldChg>
      <pc:sldChg chg="modSp mod">
        <pc:chgData name="Fiona" userId="5fd9b084-9961-4921-ab0f-457ac49028c4" providerId="ADAL" clId="{68F66B63-D5F1-4D0B-9CD9-271A322931C8}" dt="2024-11-06T16:02:13.886" v="181" actId="1036"/>
        <pc:sldMkLst>
          <pc:docMk/>
          <pc:sldMk cId="2993158099" sldId="287"/>
        </pc:sldMkLst>
      </pc:sldChg>
      <pc:sldChg chg="modSp mod">
        <pc:chgData name="Fiona" userId="5fd9b084-9961-4921-ab0f-457ac49028c4" providerId="ADAL" clId="{68F66B63-D5F1-4D0B-9CD9-271A322931C8}" dt="2024-11-06T16:02:18.360" v="234" actId="1036"/>
        <pc:sldMkLst>
          <pc:docMk/>
          <pc:sldMk cId="2352813631" sldId="288"/>
        </pc:sldMkLst>
      </pc:sldChg>
      <pc:sldChg chg="modSp mod">
        <pc:chgData name="Fiona" userId="5fd9b084-9961-4921-ab0f-457ac49028c4" providerId="ADAL" clId="{68F66B63-D5F1-4D0B-9CD9-271A322931C8}" dt="2024-11-06T16:02:23.175" v="290" actId="1036"/>
        <pc:sldMkLst>
          <pc:docMk/>
          <pc:sldMk cId="2891436020" sldId="289"/>
        </pc:sldMkLst>
      </pc:sldChg>
      <pc:sldChg chg="modSp mod">
        <pc:chgData name="Fiona" userId="5fd9b084-9961-4921-ab0f-457ac49028c4" providerId="ADAL" clId="{68F66B63-D5F1-4D0B-9CD9-271A322931C8}" dt="2024-11-06T16:02:41.643" v="320" actId="1035"/>
        <pc:sldMkLst>
          <pc:docMk/>
          <pc:sldMk cId="440740573" sldId="290"/>
        </pc:sldMkLst>
      </pc:sldChg>
      <pc:sldChg chg="modSp mod">
        <pc:chgData name="Fiona" userId="5fd9b084-9961-4921-ab0f-457ac49028c4" providerId="ADAL" clId="{68F66B63-D5F1-4D0B-9CD9-271A322931C8}" dt="2024-11-06T16:02:45.217" v="350" actId="1035"/>
        <pc:sldMkLst>
          <pc:docMk/>
          <pc:sldMk cId="1684816140" sldId="291"/>
        </pc:sldMkLst>
      </pc:sldChg>
      <pc:sldChg chg="modSp mod">
        <pc:chgData name="Fiona" userId="5fd9b084-9961-4921-ab0f-457ac49028c4" providerId="ADAL" clId="{68F66B63-D5F1-4D0B-9CD9-271A322931C8}" dt="2024-11-06T16:03:14.071" v="535" actId="1036"/>
        <pc:sldMkLst>
          <pc:docMk/>
          <pc:sldMk cId="3500449565" sldId="297"/>
        </pc:sldMkLst>
      </pc:sldChg>
      <pc:sldChg chg="modSp mod">
        <pc:chgData name="Fiona" userId="5fd9b084-9961-4921-ab0f-457ac49028c4" providerId="ADAL" clId="{68F66B63-D5F1-4D0B-9CD9-271A322931C8}" dt="2024-11-06T16:03:27.625" v="610" actId="1036"/>
        <pc:sldMkLst>
          <pc:docMk/>
          <pc:sldMk cId="1487754987" sldId="298"/>
        </pc:sldMkLst>
      </pc:sldChg>
      <pc:sldChg chg="modSp mod">
        <pc:chgData name="Fiona" userId="5fd9b084-9961-4921-ab0f-457ac49028c4" providerId="ADAL" clId="{68F66B63-D5F1-4D0B-9CD9-271A322931C8}" dt="2024-11-06T16:03:32.791" v="674" actId="1036"/>
        <pc:sldMkLst>
          <pc:docMk/>
          <pc:sldMk cId="3734938982" sldId="299"/>
        </pc:sldMkLst>
      </pc:sldChg>
      <pc:sldChg chg="modSp mod">
        <pc:chgData name="Fiona" userId="5fd9b084-9961-4921-ab0f-457ac49028c4" providerId="ADAL" clId="{68F66B63-D5F1-4D0B-9CD9-271A322931C8}" dt="2024-11-06T16:03:44.901" v="699" actId="1035"/>
        <pc:sldMkLst>
          <pc:docMk/>
          <pc:sldMk cId="1316792962" sldId="300"/>
        </pc:sldMkLst>
      </pc:sldChg>
      <pc:sldChg chg="modSp mod">
        <pc:chgData name="Fiona" userId="5fd9b084-9961-4921-ab0f-457ac49028c4" providerId="ADAL" clId="{68F66B63-D5F1-4D0B-9CD9-271A322931C8}" dt="2024-11-06T16:03:47.933" v="732" actId="1035"/>
        <pc:sldMkLst>
          <pc:docMk/>
          <pc:sldMk cId="2596152610" sldId="301"/>
        </pc:sldMkLst>
      </pc:sldChg>
      <pc:sldChg chg="modSp mod">
        <pc:chgData name="Fiona" userId="5fd9b084-9961-4921-ab0f-457ac49028c4" providerId="ADAL" clId="{68F66B63-D5F1-4D0B-9CD9-271A322931C8}" dt="2024-11-06T16:04:07.429" v="851" actId="1036"/>
        <pc:sldMkLst>
          <pc:docMk/>
          <pc:sldMk cId="285113824" sldId="307"/>
        </pc:sldMkLst>
      </pc:sldChg>
      <pc:sldChg chg="modSp mod">
        <pc:chgData name="Fiona" userId="5fd9b084-9961-4921-ab0f-457ac49028c4" providerId="ADAL" clId="{68F66B63-D5F1-4D0B-9CD9-271A322931C8}" dt="2024-11-06T16:04:12.321" v="916" actId="1036"/>
        <pc:sldMkLst>
          <pc:docMk/>
          <pc:sldMk cId="3080076358" sldId="308"/>
        </pc:sldMkLst>
      </pc:sldChg>
      <pc:sldChg chg="modSp mod">
        <pc:chgData name="Fiona" userId="5fd9b084-9961-4921-ab0f-457ac49028c4" providerId="ADAL" clId="{68F66B63-D5F1-4D0B-9CD9-271A322931C8}" dt="2024-11-06T16:04:20.962" v="973" actId="1036"/>
        <pc:sldMkLst>
          <pc:docMk/>
          <pc:sldMk cId="2724416327" sldId="309"/>
        </pc:sldMkLst>
      </pc:sldChg>
      <pc:sldChg chg="modSp mod">
        <pc:chgData name="Fiona" userId="5fd9b084-9961-4921-ab0f-457ac49028c4" providerId="ADAL" clId="{68F66B63-D5F1-4D0B-9CD9-271A322931C8}" dt="2024-11-06T16:04:35.046" v="989" actId="1035"/>
        <pc:sldMkLst>
          <pc:docMk/>
          <pc:sldMk cId="2809839937" sldId="310"/>
        </pc:sldMkLst>
      </pc:sldChg>
      <pc:sldChg chg="modSp mod">
        <pc:chgData name="Fiona" userId="5fd9b084-9961-4921-ab0f-457ac49028c4" providerId="ADAL" clId="{68F66B63-D5F1-4D0B-9CD9-271A322931C8}" dt="2024-11-06T16:04:38.325" v="1022" actId="1035"/>
        <pc:sldMkLst>
          <pc:docMk/>
          <pc:sldMk cId="2186231593" sldId="311"/>
        </pc:sldMkLst>
      </pc:sldChg>
      <pc:sldChg chg="modSp mod">
        <pc:chgData name="Fiona" userId="5fd9b084-9961-4921-ab0f-457ac49028c4" providerId="ADAL" clId="{68F66B63-D5F1-4D0B-9CD9-271A322931C8}" dt="2024-11-06T16:05:01.603" v="1165" actId="1036"/>
        <pc:sldMkLst>
          <pc:docMk/>
          <pc:sldMk cId="1220294914" sldId="317"/>
        </pc:sldMkLst>
      </pc:sldChg>
      <pc:sldChg chg="modSp mod">
        <pc:chgData name="Fiona" userId="5fd9b084-9961-4921-ab0f-457ac49028c4" providerId="ADAL" clId="{68F66B63-D5F1-4D0B-9CD9-271A322931C8}" dt="2024-11-06T16:05:09.119" v="1216" actId="1036"/>
        <pc:sldMkLst>
          <pc:docMk/>
          <pc:sldMk cId="3203654765" sldId="318"/>
        </pc:sldMkLst>
      </pc:sldChg>
      <pc:sldChg chg="modSp mod">
        <pc:chgData name="Fiona" userId="5fd9b084-9961-4921-ab0f-457ac49028c4" providerId="ADAL" clId="{68F66B63-D5F1-4D0B-9CD9-271A322931C8}" dt="2024-11-06T16:05:15.210" v="1275" actId="1036"/>
        <pc:sldMkLst>
          <pc:docMk/>
          <pc:sldMk cId="1239859540" sldId="319"/>
        </pc:sldMkLst>
      </pc:sldChg>
      <pc:sldChg chg="modSp mod">
        <pc:chgData name="Fiona" userId="5fd9b084-9961-4921-ab0f-457ac49028c4" providerId="ADAL" clId="{68F66B63-D5F1-4D0B-9CD9-271A322931C8}" dt="2024-11-06T16:05:27.019" v="1292" actId="1035"/>
        <pc:sldMkLst>
          <pc:docMk/>
          <pc:sldMk cId="3799168065" sldId="320"/>
        </pc:sldMkLst>
      </pc:sldChg>
      <pc:sldChg chg="modSp mod">
        <pc:chgData name="Fiona" userId="5fd9b084-9961-4921-ab0f-457ac49028c4" providerId="ADAL" clId="{68F66B63-D5F1-4D0B-9CD9-271A322931C8}" dt="2024-11-06T16:05:30.088" v="1325" actId="1035"/>
        <pc:sldMkLst>
          <pc:docMk/>
          <pc:sldMk cId="3221594854" sldId="321"/>
        </pc:sldMkLst>
      </pc:sldChg>
      <pc:sldChg chg="modSp mod">
        <pc:chgData name="Fiona" userId="5fd9b084-9961-4921-ab0f-457ac49028c4" providerId="ADAL" clId="{68F66B63-D5F1-4D0B-9CD9-271A322931C8}" dt="2024-11-06T16:06:00.294" v="1536" actId="1036"/>
        <pc:sldMkLst>
          <pc:docMk/>
          <pc:sldMk cId="566348783" sldId="327"/>
        </pc:sldMkLst>
      </pc:sldChg>
      <pc:sldChg chg="modSp mod">
        <pc:chgData name="Fiona" userId="5fd9b084-9961-4921-ab0f-457ac49028c4" providerId="ADAL" clId="{68F66B63-D5F1-4D0B-9CD9-271A322931C8}" dt="2024-11-06T16:06:05.302" v="1605" actId="1036"/>
        <pc:sldMkLst>
          <pc:docMk/>
          <pc:sldMk cId="2810641437" sldId="328"/>
        </pc:sldMkLst>
      </pc:sldChg>
      <pc:sldChg chg="addSp delSp modSp mod">
        <pc:chgData name="Fiona" userId="5fd9b084-9961-4921-ab0f-457ac49028c4" providerId="ADAL" clId="{68F66B63-D5F1-4D0B-9CD9-271A322931C8}" dt="2024-11-06T16:08:01.525" v="2268" actId="164"/>
        <pc:sldMkLst>
          <pc:docMk/>
          <pc:sldMk cId="1827273845" sldId="329"/>
        </pc:sldMkLst>
      </pc:sldChg>
      <pc:sldChg chg="modSp mod">
        <pc:chgData name="Fiona" userId="5fd9b084-9961-4921-ab0f-457ac49028c4" providerId="ADAL" clId="{68F66B63-D5F1-4D0B-9CD9-271A322931C8}" dt="2024-11-06T16:06:17.246" v="1678" actId="1036"/>
        <pc:sldMkLst>
          <pc:docMk/>
          <pc:sldMk cId="3664496368" sldId="330"/>
        </pc:sldMkLst>
      </pc:sldChg>
      <pc:sldChg chg="modSp mod">
        <pc:chgData name="Fiona" userId="5fd9b084-9961-4921-ab0f-457ac49028c4" providerId="ADAL" clId="{68F66B63-D5F1-4D0B-9CD9-271A322931C8}" dt="2024-11-06T16:06:22.547" v="1761" actId="1036"/>
        <pc:sldMkLst>
          <pc:docMk/>
          <pc:sldMk cId="3703173937" sldId="331"/>
        </pc:sldMkLst>
      </pc:sldChg>
      <pc:sldChg chg="modSp mod">
        <pc:chgData name="Fiona" userId="5fd9b084-9961-4921-ab0f-457ac49028c4" providerId="ADAL" clId="{68F66B63-D5F1-4D0B-9CD9-271A322931C8}" dt="2024-11-06T16:06:27.913" v="1846" actId="1036"/>
        <pc:sldMkLst>
          <pc:docMk/>
          <pc:sldMk cId="623547072" sldId="332"/>
        </pc:sldMkLst>
      </pc:sldChg>
      <pc:sldChg chg="modSp mod">
        <pc:chgData name="Fiona" userId="5fd9b084-9961-4921-ab0f-457ac49028c4" providerId="ADAL" clId="{68F66B63-D5F1-4D0B-9CD9-271A322931C8}" dt="2024-11-06T16:06:38.171" v="1943" actId="1035"/>
        <pc:sldMkLst>
          <pc:docMk/>
          <pc:sldMk cId="3876362985" sldId="333"/>
        </pc:sldMkLst>
      </pc:sldChg>
      <pc:sldChg chg="modSp mod">
        <pc:chgData name="Fiona" userId="5fd9b084-9961-4921-ab0f-457ac49028c4" providerId="ADAL" clId="{68F66B63-D5F1-4D0B-9CD9-271A322931C8}" dt="2024-11-06T16:06:47.374" v="2086" actId="1035"/>
        <pc:sldMkLst>
          <pc:docMk/>
          <pc:sldMk cId="457867530" sldId="334"/>
        </pc:sldMkLst>
      </pc:sldChg>
      <pc:sldChg chg="add del">
        <pc:chgData name="Fiona" userId="5fd9b084-9961-4921-ab0f-457ac49028c4" providerId="ADAL" clId="{68F66B63-D5F1-4D0B-9CD9-271A322931C8}" dt="2024-11-06T16:08:12.441" v="2270"/>
        <pc:sldMkLst>
          <pc:docMk/>
          <pc:sldMk cId="3190761049" sldId="336"/>
        </pc:sldMkLst>
      </pc:sldChg>
      <pc:sldChg chg="modSp mod">
        <pc:chgData name="Fiona" userId="5fd9b084-9961-4921-ab0f-457ac49028c4" providerId="ADAL" clId="{68F66B63-D5F1-4D0B-9CD9-271A322931C8}" dt="2024-11-06T16:02:04.585" v="109" actId="1036"/>
        <pc:sldMkLst>
          <pc:docMk/>
          <pc:sldMk cId="4175616062" sldId="415"/>
        </pc:sldMkLst>
      </pc:sldChg>
      <pc:sldChg chg="modSp mod">
        <pc:chgData name="Fiona" userId="5fd9b084-9961-4921-ab0f-457ac49028c4" providerId="ADAL" clId="{68F66B63-D5F1-4D0B-9CD9-271A322931C8}" dt="2024-11-06T16:02:07.914" v="140" actId="1036"/>
        <pc:sldMkLst>
          <pc:docMk/>
          <pc:sldMk cId="2831413917" sldId="416"/>
        </pc:sldMkLst>
      </pc:sldChg>
      <pc:sldChg chg="modSp mod">
        <pc:chgData name="Fiona" userId="5fd9b084-9961-4921-ab0f-457ac49028c4" providerId="ADAL" clId="{68F66B63-D5F1-4D0B-9CD9-271A322931C8}" dt="2024-11-06T16:02:55.150" v="377" actId="1036"/>
        <pc:sldMkLst>
          <pc:docMk/>
          <pc:sldMk cId="3311492019" sldId="417"/>
        </pc:sldMkLst>
      </pc:sldChg>
      <pc:sldChg chg="modSp mod">
        <pc:chgData name="Fiona" userId="5fd9b084-9961-4921-ab0f-457ac49028c4" providerId="ADAL" clId="{68F66B63-D5F1-4D0B-9CD9-271A322931C8}" dt="2024-11-06T16:03:03.162" v="470" actId="1036"/>
        <pc:sldMkLst>
          <pc:docMk/>
          <pc:sldMk cId="2649996414" sldId="418"/>
        </pc:sldMkLst>
      </pc:sldChg>
      <pc:sldChg chg="modSp mod">
        <pc:chgData name="Fiona" userId="5fd9b084-9961-4921-ab0f-457ac49028c4" providerId="ADAL" clId="{68F66B63-D5F1-4D0B-9CD9-271A322931C8}" dt="2024-11-06T16:02:59.157" v="417" actId="1036"/>
        <pc:sldMkLst>
          <pc:docMk/>
          <pc:sldMk cId="3057571001" sldId="419"/>
        </pc:sldMkLst>
      </pc:sldChg>
      <pc:sldChg chg="modSp mod">
        <pc:chgData name="Fiona" userId="5fd9b084-9961-4921-ab0f-457ac49028c4" providerId="ADAL" clId="{68F66B63-D5F1-4D0B-9CD9-271A322931C8}" dt="2024-11-06T16:03:57.669" v="760" actId="1036"/>
        <pc:sldMkLst>
          <pc:docMk/>
          <pc:sldMk cId="2712205968" sldId="420"/>
        </pc:sldMkLst>
      </pc:sldChg>
      <pc:sldChg chg="modSp mod">
        <pc:chgData name="Fiona" userId="5fd9b084-9961-4921-ab0f-457ac49028c4" providerId="ADAL" clId="{68F66B63-D5F1-4D0B-9CD9-271A322931C8}" dt="2024-11-06T16:04:02.403" v="807" actId="1036"/>
        <pc:sldMkLst>
          <pc:docMk/>
          <pc:sldMk cId="11405104" sldId="421"/>
        </pc:sldMkLst>
      </pc:sldChg>
      <pc:sldChg chg="modSp mod">
        <pc:chgData name="Fiona" userId="5fd9b084-9961-4921-ab0f-457ac49028c4" providerId="ADAL" clId="{68F66B63-D5F1-4D0B-9CD9-271A322931C8}" dt="2024-11-06T16:04:48.982" v="1043" actId="1036"/>
        <pc:sldMkLst>
          <pc:docMk/>
          <pc:sldMk cId="1949948706" sldId="422"/>
        </pc:sldMkLst>
      </pc:sldChg>
      <pc:sldChg chg="modSp mod">
        <pc:chgData name="Fiona" userId="5fd9b084-9961-4921-ab0f-457ac49028c4" providerId="ADAL" clId="{68F66B63-D5F1-4D0B-9CD9-271A322931C8}" dt="2024-11-06T16:04:52.435" v="1073" actId="1036"/>
        <pc:sldMkLst>
          <pc:docMk/>
          <pc:sldMk cId="1375052412" sldId="423"/>
        </pc:sldMkLst>
      </pc:sldChg>
      <pc:sldChg chg="modSp mod">
        <pc:chgData name="Fiona" userId="5fd9b084-9961-4921-ab0f-457ac49028c4" providerId="ADAL" clId="{68F66B63-D5F1-4D0B-9CD9-271A322931C8}" dt="2024-11-06T16:04:58.027" v="1115" actId="1036"/>
        <pc:sldMkLst>
          <pc:docMk/>
          <pc:sldMk cId="2255473272" sldId="424"/>
        </pc:sldMkLst>
      </pc:sldChg>
      <pc:sldChg chg="modSp mod">
        <pc:chgData name="Fiona" userId="5fd9b084-9961-4921-ab0f-457ac49028c4" providerId="ADAL" clId="{68F66B63-D5F1-4D0B-9CD9-271A322931C8}" dt="2024-11-06T16:05:38.869" v="1349" actId="1036"/>
        <pc:sldMkLst>
          <pc:docMk/>
          <pc:sldMk cId="3969151089" sldId="425"/>
        </pc:sldMkLst>
      </pc:sldChg>
      <pc:sldChg chg="modSp mod">
        <pc:chgData name="Fiona" userId="5fd9b084-9961-4921-ab0f-457ac49028c4" providerId="ADAL" clId="{68F66B63-D5F1-4D0B-9CD9-271A322931C8}" dt="2024-11-06T16:05:47.415" v="1423" actId="1036"/>
        <pc:sldMkLst>
          <pc:docMk/>
          <pc:sldMk cId="1666578455" sldId="426"/>
        </pc:sldMkLst>
      </pc:sldChg>
      <pc:sldChg chg="modSp mod">
        <pc:chgData name="Fiona" userId="5fd9b084-9961-4921-ab0f-457ac49028c4" providerId="ADAL" clId="{68F66B63-D5F1-4D0B-9CD9-271A322931C8}" dt="2024-11-06T16:05:54.153" v="1477" actId="1036"/>
        <pc:sldMkLst>
          <pc:docMk/>
          <pc:sldMk cId="218658235" sldId="427"/>
        </pc:sldMkLst>
      </pc:sldChg>
      <pc:sldChg chg="modSp mod">
        <pc:chgData name="Fiona" userId="5fd9b084-9961-4921-ab0f-457ac49028c4" providerId="ADAL" clId="{68F66B63-D5F1-4D0B-9CD9-271A322931C8}" dt="2024-11-06T16:05:41.706" v="1382" actId="1036"/>
        <pc:sldMkLst>
          <pc:docMk/>
          <pc:sldMk cId="200329460" sldId="428"/>
        </pc:sldMkLst>
      </pc:sldChg>
      <pc:sldChg chg="add">
        <pc:chgData name="Fiona" userId="5fd9b084-9961-4921-ab0f-457ac49028c4" providerId="ADAL" clId="{68F66B63-D5F1-4D0B-9CD9-271A322931C8}" dt="2024-11-06T16:01:35.754" v="0"/>
        <pc:sldMkLst>
          <pc:docMk/>
          <pc:sldMk cId="2255372116" sldId="463"/>
        </pc:sldMkLst>
      </pc:sldChg>
      <pc:sldChg chg="add">
        <pc:chgData name="Fiona" userId="5fd9b084-9961-4921-ab0f-457ac49028c4" providerId="ADAL" clId="{68F66B63-D5F1-4D0B-9CD9-271A322931C8}" dt="2024-11-06T16:01:35.754" v="0"/>
        <pc:sldMkLst>
          <pc:docMk/>
          <pc:sldMk cId="3938177822" sldId="464"/>
        </pc:sldMkLst>
      </pc:sldChg>
      <pc:sldChg chg="add">
        <pc:chgData name="Fiona" userId="5fd9b084-9961-4921-ab0f-457ac49028c4" providerId="ADAL" clId="{68F66B63-D5F1-4D0B-9CD9-271A322931C8}" dt="2024-11-06T16:01:41.927" v="1"/>
        <pc:sldMkLst>
          <pc:docMk/>
          <pc:sldMk cId="1535844695" sldId="466"/>
        </pc:sldMkLst>
      </pc:sldChg>
      <pc:sldChg chg="add">
        <pc:chgData name="Fiona" userId="5fd9b084-9961-4921-ab0f-457ac49028c4" providerId="ADAL" clId="{68F66B63-D5F1-4D0B-9CD9-271A322931C8}" dt="2024-11-06T16:02:31.682" v="291"/>
        <pc:sldMkLst>
          <pc:docMk/>
          <pc:sldMk cId="1571417878" sldId="467"/>
        </pc:sldMkLst>
      </pc:sldChg>
      <pc:sldChg chg="add">
        <pc:chgData name="Fiona" userId="5fd9b084-9961-4921-ab0f-457ac49028c4" providerId="ADAL" clId="{68F66B63-D5F1-4D0B-9CD9-271A322931C8}" dt="2024-11-06T16:02:31.682" v="291"/>
        <pc:sldMkLst>
          <pc:docMk/>
          <pc:sldMk cId="759952629" sldId="468"/>
        </pc:sldMkLst>
      </pc:sldChg>
      <pc:sldChg chg="add">
        <pc:chgData name="Fiona" userId="5fd9b084-9961-4921-ab0f-457ac49028c4" providerId="ADAL" clId="{68F66B63-D5F1-4D0B-9CD9-271A322931C8}" dt="2024-11-06T16:02:36.421" v="292"/>
        <pc:sldMkLst>
          <pc:docMk/>
          <pc:sldMk cId="2140274621" sldId="469"/>
        </pc:sldMkLst>
      </pc:sldChg>
      <pc:sldChg chg="add">
        <pc:chgData name="Fiona" userId="5fd9b084-9961-4921-ab0f-457ac49028c4" providerId="ADAL" clId="{68F66B63-D5F1-4D0B-9CD9-271A322931C8}" dt="2024-11-06T16:03:40.796" v="675"/>
        <pc:sldMkLst>
          <pc:docMk/>
          <pc:sldMk cId="1308101409" sldId="470"/>
        </pc:sldMkLst>
      </pc:sldChg>
      <pc:sldChg chg="add">
        <pc:chgData name="Fiona" userId="5fd9b084-9961-4921-ab0f-457ac49028c4" providerId="ADAL" clId="{68F66B63-D5F1-4D0B-9CD9-271A322931C8}" dt="2024-11-06T16:03:40.796" v="675"/>
        <pc:sldMkLst>
          <pc:docMk/>
          <pc:sldMk cId="1225317858" sldId="471"/>
        </pc:sldMkLst>
      </pc:sldChg>
      <pc:sldChg chg="add">
        <pc:chgData name="Fiona" userId="5fd9b084-9961-4921-ab0f-457ac49028c4" providerId="ADAL" clId="{68F66B63-D5F1-4D0B-9CD9-271A322931C8}" dt="2024-11-06T16:04:31.514" v="974"/>
        <pc:sldMkLst>
          <pc:docMk/>
          <pc:sldMk cId="2130851499" sldId="472"/>
        </pc:sldMkLst>
      </pc:sldChg>
      <pc:sldChg chg="add">
        <pc:chgData name="Fiona" userId="5fd9b084-9961-4921-ab0f-457ac49028c4" providerId="ADAL" clId="{68F66B63-D5F1-4D0B-9CD9-271A322931C8}" dt="2024-11-06T16:04:31.514" v="974"/>
        <pc:sldMkLst>
          <pc:docMk/>
          <pc:sldMk cId="3225254354" sldId="473"/>
        </pc:sldMkLst>
      </pc:sldChg>
      <pc:sldChg chg="add">
        <pc:chgData name="Fiona" userId="5fd9b084-9961-4921-ab0f-457ac49028c4" providerId="ADAL" clId="{68F66B63-D5F1-4D0B-9CD9-271A322931C8}" dt="2024-11-06T16:05:23.652" v="1276"/>
        <pc:sldMkLst>
          <pc:docMk/>
          <pc:sldMk cId="309954576" sldId="474"/>
        </pc:sldMkLst>
      </pc:sldChg>
      <pc:sldChg chg="add">
        <pc:chgData name="Fiona" userId="5fd9b084-9961-4921-ab0f-457ac49028c4" providerId="ADAL" clId="{68F66B63-D5F1-4D0B-9CD9-271A322931C8}" dt="2024-11-06T16:05:23.652" v="1276"/>
        <pc:sldMkLst>
          <pc:docMk/>
          <pc:sldMk cId="1907615233" sldId="475"/>
        </pc:sldMkLst>
      </pc:sldChg>
      <pc:sldChg chg="add">
        <pc:chgData name="Fiona" userId="5fd9b084-9961-4921-ab0f-457ac49028c4" providerId="ADAL" clId="{68F66B63-D5F1-4D0B-9CD9-271A322931C8}" dt="2024-11-07T09:44:16.326" v="2271"/>
        <pc:sldMkLst>
          <pc:docMk/>
          <pc:sldMk cId="1425725839" sldId="476"/>
        </pc:sldMkLst>
      </pc:sldChg>
      <pc:sldChg chg="add">
        <pc:chgData name="Fiona" userId="5fd9b084-9961-4921-ab0f-457ac49028c4" providerId="ADAL" clId="{68F66B63-D5F1-4D0B-9CD9-271A322931C8}" dt="2024-11-07T09:44:38.318" v="2272"/>
        <pc:sldMkLst>
          <pc:docMk/>
          <pc:sldMk cId="1594491153" sldId="477"/>
        </pc:sldMkLst>
      </pc:sldChg>
      <pc:sldChg chg="add">
        <pc:chgData name="Fiona" userId="5fd9b084-9961-4921-ab0f-457ac49028c4" providerId="ADAL" clId="{68F66B63-D5F1-4D0B-9CD9-271A322931C8}" dt="2024-11-07T09:44:53.040" v="2273"/>
        <pc:sldMkLst>
          <pc:docMk/>
          <pc:sldMk cId="3690873553" sldId="478"/>
        </pc:sldMkLst>
      </pc:sldChg>
    </pc:docChg>
  </pc:docChgLst>
  <pc:docChgLst>
    <pc:chgData name="Fiona McCrudden" userId="ae4da48b20fa1fa0" providerId="LiveId" clId="{A00CC862-5BF6-4275-90E1-C21452AAE594}"/>
    <pc:docChg chg="undo custSel addSld delSld modSld modMainMaster">
      <pc:chgData name="Fiona McCrudden" userId="ae4da48b20fa1fa0" providerId="LiveId" clId="{A00CC862-5BF6-4275-90E1-C21452AAE594}" dt="2024-05-16T14:29:13.557" v="2655" actId="255"/>
      <pc:docMkLst>
        <pc:docMk/>
      </pc:docMkLst>
      <pc:sldChg chg="addSp delSp modSp new mod modTransition setBg">
        <pc:chgData name="Fiona McCrudden" userId="ae4da48b20fa1fa0" providerId="LiveId" clId="{A00CC862-5BF6-4275-90E1-C21452AAE594}" dt="2024-05-16T13:07:12.821" v="876"/>
        <pc:sldMkLst>
          <pc:docMk/>
          <pc:sldMk cId="48654129" sldId="256"/>
        </pc:sldMkLst>
      </pc:sldChg>
      <pc:sldChg chg="addSp delSp modSp add mod modTransition">
        <pc:chgData name="Fiona McCrudden" userId="ae4da48b20fa1fa0" providerId="LiveId" clId="{A00CC862-5BF6-4275-90E1-C21452AAE594}" dt="2024-05-16T14:07:55.494" v="1624" actId="1076"/>
        <pc:sldMkLst>
          <pc:docMk/>
          <pc:sldMk cId="1564369109" sldId="257"/>
        </pc:sldMkLst>
      </pc:sldChg>
      <pc:sldChg chg="add del">
        <pc:chgData name="Fiona McCrudden" userId="ae4da48b20fa1fa0" providerId="LiveId" clId="{A00CC862-5BF6-4275-90E1-C21452AAE594}" dt="2024-05-16T12:57:39.869" v="484" actId="47"/>
        <pc:sldMkLst>
          <pc:docMk/>
          <pc:sldMk cId="3575668196" sldId="258"/>
        </pc:sldMkLst>
      </pc:sldChg>
      <pc:sldChg chg="add del">
        <pc:chgData name="Fiona McCrudden" userId="ae4da48b20fa1fa0" providerId="LiveId" clId="{A00CC862-5BF6-4275-90E1-C21452AAE594}" dt="2024-05-16T12:51:52.325" v="316" actId="47"/>
        <pc:sldMkLst>
          <pc:docMk/>
          <pc:sldMk cId="34420182" sldId="259"/>
        </pc:sldMkLst>
      </pc:sldChg>
      <pc:sldChg chg="addSp modSp add mod modTransition">
        <pc:chgData name="Fiona McCrudden" userId="ae4da48b20fa1fa0" providerId="LiveId" clId="{A00CC862-5BF6-4275-90E1-C21452AAE594}" dt="2024-05-16T14:06:14.630" v="1589" actId="1037"/>
        <pc:sldMkLst>
          <pc:docMk/>
          <pc:sldMk cId="2721218187" sldId="259"/>
        </pc:sldMkLst>
      </pc:sldChg>
      <pc:sldChg chg="modSp add del mod">
        <pc:chgData name="Fiona McCrudden" userId="ae4da48b20fa1fa0" providerId="LiveId" clId="{A00CC862-5BF6-4275-90E1-C21452AAE594}" dt="2024-05-16T13:05:53.229" v="849" actId="47"/>
        <pc:sldMkLst>
          <pc:docMk/>
          <pc:sldMk cId="247362723" sldId="260"/>
        </pc:sldMkLst>
      </pc:sldChg>
      <pc:sldChg chg="addSp modSp add mod modTransition">
        <pc:chgData name="Fiona McCrudden" userId="ae4da48b20fa1fa0" providerId="LiveId" clId="{A00CC862-5BF6-4275-90E1-C21452AAE594}" dt="2024-05-16T14:17:08.902" v="1813" actId="1076"/>
        <pc:sldMkLst>
          <pc:docMk/>
          <pc:sldMk cId="2648802621" sldId="260"/>
        </pc:sldMkLst>
      </pc:sldChg>
      <pc:sldChg chg="delSp modSp add del mod">
        <pc:chgData name="Fiona McCrudden" userId="ae4da48b20fa1fa0" providerId="LiveId" clId="{A00CC862-5BF6-4275-90E1-C21452AAE594}" dt="2024-05-16T13:00:57.554" v="682" actId="47"/>
        <pc:sldMkLst>
          <pc:docMk/>
          <pc:sldMk cId="3851601364" sldId="260"/>
        </pc:sldMkLst>
      </pc:sldChg>
      <pc:sldChg chg="addSp delSp modSp add mod">
        <pc:chgData name="Fiona McCrudden" userId="ae4da48b20fa1fa0" providerId="LiveId" clId="{A00CC862-5BF6-4275-90E1-C21452AAE594}" dt="2024-05-16T14:18:45.170" v="1830" actId="1076"/>
        <pc:sldMkLst>
          <pc:docMk/>
          <pc:sldMk cId="1235277808" sldId="261"/>
        </pc:sldMkLst>
      </pc:sldChg>
      <pc:sldChg chg="addSp delSp modSp add mod">
        <pc:chgData name="Fiona McCrudden" userId="ae4da48b20fa1fa0" providerId="LiveId" clId="{A00CC862-5BF6-4275-90E1-C21452AAE594}" dt="2024-05-16T14:21:46.760" v="2168" actId="1038"/>
        <pc:sldMkLst>
          <pc:docMk/>
          <pc:sldMk cId="3420991825" sldId="262"/>
        </pc:sldMkLst>
      </pc:sldChg>
      <pc:sldChg chg="delSp modSp add del mod modTransition setBg">
        <pc:chgData name="Fiona McCrudden" userId="ae4da48b20fa1fa0" providerId="LiveId" clId="{A00CC862-5BF6-4275-90E1-C21452AAE594}" dt="2024-05-16T14:10:12.732" v="1663" actId="47"/>
        <pc:sldMkLst>
          <pc:docMk/>
          <pc:sldMk cId="2228616569" sldId="263"/>
        </pc:sldMkLst>
      </pc:sldChg>
      <pc:sldChg chg="addSp delSp modSp add mod">
        <pc:chgData name="Fiona McCrudden" userId="ae4da48b20fa1fa0" providerId="LiveId" clId="{A00CC862-5BF6-4275-90E1-C21452AAE594}" dt="2024-05-16T14:16:58.049" v="1812" actId="164"/>
        <pc:sldMkLst>
          <pc:docMk/>
          <pc:sldMk cId="3072409306" sldId="263"/>
        </pc:sldMkLst>
      </pc:sldChg>
      <pc:sldChg chg="addSp delSp modSp add mod">
        <pc:chgData name="Fiona McCrudden" userId="ae4da48b20fa1fa0" providerId="LiveId" clId="{A00CC862-5BF6-4275-90E1-C21452AAE594}" dt="2024-05-16T14:26:14.273" v="2423" actId="1076"/>
        <pc:sldMkLst>
          <pc:docMk/>
          <pc:sldMk cId="161056959" sldId="264"/>
        </pc:sldMkLst>
      </pc:sldChg>
      <pc:sldChg chg="add del">
        <pc:chgData name="Fiona McCrudden" userId="ae4da48b20fa1fa0" providerId="LiveId" clId="{A00CC862-5BF6-4275-90E1-C21452AAE594}" dt="2024-05-16T14:20:06.098" v="2033" actId="47"/>
        <pc:sldMkLst>
          <pc:docMk/>
          <pc:sldMk cId="1151003091" sldId="264"/>
        </pc:sldMkLst>
      </pc:sldChg>
      <pc:sldChg chg="modSp add mod">
        <pc:chgData name="Fiona McCrudden" userId="ae4da48b20fa1fa0" providerId="LiveId" clId="{A00CC862-5BF6-4275-90E1-C21452AAE594}" dt="2024-05-16T14:29:13.557" v="2655" actId="255"/>
        <pc:sldMkLst>
          <pc:docMk/>
          <pc:sldMk cId="3384392891" sldId="265"/>
        </pc:sldMkLst>
      </pc:sldChg>
      <pc:sldMasterChg chg="modTransition modSldLayout">
        <pc:chgData name="Fiona McCrudden" userId="ae4da48b20fa1fa0" providerId="LiveId" clId="{A00CC862-5BF6-4275-90E1-C21452AAE594}" dt="2024-05-16T13:07:12.821" v="876"/>
        <pc:sldMasterMkLst>
          <pc:docMk/>
          <pc:sldMasterMk cId="1509394410" sldId="2147483648"/>
        </pc:sldMasterMkLst>
        <pc:sldLayoutChg chg="modTransition">
          <pc:chgData name="Fiona McCrudden" userId="ae4da48b20fa1fa0" providerId="LiveId" clId="{A00CC862-5BF6-4275-90E1-C21452AAE594}" dt="2024-05-16T13:07:12.821" v="876"/>
          <pc:sldLayoutMkLst>
            <pc:docMk/>
            <pc:sldMasterMk cId="1509394410" sldId="2147483648"/>
            <pc:sldLayoutMk cId="2096732065" sldId="2147483649"/>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2174895294" sldId="2147483650"/>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3402379331" sldId="2147483651"/>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570562293" sldId="2147483652"/>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2281325635" sldId="2147483653"/>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1411749398" sldId="2147483654"/>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1436195186" sldId="2147483655"/>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746870285" sldId="2147483656"/>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976441683" sldId="2147483657"/>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357769285" sldId="2147483658"/>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3635437547" sldId="2147483659"/>
          </pc:sldLayoutMkLst>
        </pc:sldLayoutChg>
      </pc:sldMasterChg>
    </pc:docChg>
  </pc:docChgLst>
  <pc:docChgLst>
    <pc:chgData name="Laura Morgan" userId="S::laura@story-project.co.uk::1ecbebb2-5528-4d4b-a108-f1ab84e94086" providerId="AD" clId="Web-{19912DF1-9F6A-F444-C7CE-E4452167AD08}"/>
    <pc:docChg chg="modSld">
      <pc:chgData name="Laura Morgan" userId="S::laura@story-project.co.uk::1ecbebb2-5528-4d4b-a108-f1ab84e94086" providerId="AD" clId="Web-{19912DF1-9F6A-F444-C7CE-E4452167AD08}" dt="2025-02-07T09:03:32.033" v="1" actId="20577"/>
      <pc:docMkLst>
        <pc:docMk/>
      </pc:docMkLst>
      <pc:sldChg chg="modSp">
        <pc:chgData name="Laura Morgan" userId="S::laura@story-project.co.uk::1ecbebb2-5528-4d4b-a108-f1ab84e94086" providerId="AD" clId="Web-{19912DF1-9F6A-F444-C7CE-E4452167AD08}" dt="2025-02-07T09:03:32.033" v="1" actId="20577"/>
        <pc:sldMkLst>
          <pc:docMk/>
          <pc:sldMk cId="3203654765" sldId="318"/>
        </pc:sldMkLst>
      </pc:sldChg>
    </pc:docChg>
  </pc:docChgLst>
  <pc:docChgLst>
    <pc:chgData name="Laura" userId="S::laura@story-project.co.uk::1ecbebb2-5528-4d4b-a108-f1ab84e94086" providerId="AD" clId="Web-{4251DE83-A943-F05D-BC81-CED83F230276}"/>
    <pc:docChg chg="modSld">
      <pc:chgData name="Laura" userId="S::laura@story-project.co.uk::1ecbebb2-5528-4d4b-a108-f1ab84e94086" providerId="AD" clId="Web-{4251DE83-A943-F05D-BC81-CED83F230276}" dt="2024-08-18T10:54:33.171" v="30"/>
      <pc:docMkLst>
        <pc:docMk/>
      </pc:docMkLst>
      <pc:sldChg chg="modNotes">
        <pc:chgData name="Laura" userId="S::laura@story-project.co.uk::1ecbebb2-5528-4d4b-a108-f1ab84e94086" providerId="AD" clId="Web-{4251DE83-A943-F05D-BC81-CED83F230276}" dt="2024-08-18T10:54:33.171" v="30"/>
        <pc:sldMkLst>
          <pc:docMk/>
          <pc:sldMk cId="1761991482" sldId="342"/>
        </pc:sldMkLst>
      </pc:sldChg>
    </pc:docChg>
  </pc:docChgLst>
  <pc:docChgLst>
    <pc:chgData name="Laura Morgan" userId="S::laura@story-project.co.uk::1ecbebb2-5528-4d4b-a108-f1ab84e94086" providerId="AD" clId="Web-{7816A679-1443-8073-DAE1-DEBA477AC9B2}"/>
    <pc:docChg chg="modSld">
      <pc:chgData name="Laura Morgan" userId="S::laura@story-project.co.uk::1ecbebb2-5528-4d4b-a108-f1ab84e94086" providerId="AD" clId="Web-{7816A679-1443-8073-DAE1-DEBA477AC9B2}" dt="2025-04-30T19:29:08.498" v="12" actId="20577"/>
      <pc:docMkLst>
        <pc:docMk/>
      </pc:docMkLst>
      <pc:sldChg chg="modSp">
        <pc:chgData name="Laura Morgan" userId="S::laura@story-project.co.uk::1ecbebb2-5528-4d4b-a108-f1ab84e94086" providerId="AD" clId="Web-{7816A679-1443-8073-DAE1-DEBA477AC9B2}" dt="2025-04-30T19:29:08.498" v="12" actId="20577"/>
        <pc:sldMkLst>
          <pc:docMk/>
          <pc:sldMk cId="1375052412" sldId="423"/>
        </pc:sldMkLst>
      </pc:sldChg>
    </pc:docChg>
  </pc:docChgLst>
  <pc:docChgLst>
    <pc:chgData name="Fiona" userId="5fd9b084-9961-4921-ab0f-457ac49028c4" providerId="ADAL" clId="{57067886-6595-4B41-A4A0-1E4D49F3D345}"/>
    <pc:docChg chg="modSld">
      <pc:chgData name="Fiona" userId="5fd9b084-9961-4921-ab0f-457ac49028c4" providerId="ADAL" clId="{57067886-6595-4B41-A4A0-1E4D49F3D345}" dt="2024-09-03T10:35:50.021" v="0" actId="27107"/>
      <pc:docMkLst>
        <pc:docMk/>
      </pc:docMkLst>
      <pc:sldChg chg="modSp mod">
        <pc:chgData name="Fiona" userId="5fd9b084-9961-4921-ab0f-457ac49028c4" providerId="ADAL" clId="{57067886-6595-4B41-A4A0-1E4D49F3D345}" dt="2024-09-03T10:35:50.021" v="0" actId="27107"/>
        <pc:sldMkLst>
          <pc:docMk/>
          <pc:sldMk cId="845388045" sldId="281"/>
        </pc:sldMkLst>
      </pc:sldChg>
    </pc:docChg>
  </pc:docChgLst>
  <pc:docChgLst>
    <pc:chgData name="Laura" userId="1ecbebb2-5528-4d4b-a108-f1ab84e94086" providerId="ADAL" clId="{90B326B2-88BE-4065-8769-E62A19A1DA54}"/>
    <pc:docChg chg="undo custSel addSld delSld modSld sldOrd modSection">
      <pc:chgData name="Laura" userId="1ecbebb2-5528-4d4b-a108-f1ab84e94086" providerId="ADAL" clId="{90B326B2-88BE-4065-8769-E62A19A1DA54}" dt="2024-08-28T13:49:15.401" v="742" actId="1076"/>
      <pc:docMkLst>
        <pc:docMk/>
      </pc:docMkLst>
      <pc:sldChg chg="ord">
        <pc:chgData name="Laura" userId="1ecbebb2-5528-4d4b-a108-f1ab84e94086" providerId="ADAL" clId="{90B326B2-88BE-4065-8769-E62A19A1DA54}" dt="2024-08-28T11:05:26.892" v="1"/>
        <pc:sldMkLst>
          <pc:docMk/>
          <pc:sldMk cId="3424430435" sldId="283"/>
        </pc:sldMkLst>
      </pc:sldChg>
      <pc:sldChg chg="del">
        <pc:chgData name="Laura" userId="1ecbebb2-5528-4d4b-a108-f1ab84e94086" providerId="ADAL" clId="{90B326B2-88BE-4065-8769-E62A19A1DA54}" dt="2024-08-28T11:05:36.553" v="2" actId="47"/>
        <pc:sldMkLst>
          <pc:docMk/>
          <pc:sldMk cId="1979005890" sldId="285"/>
        </pc:sldMkLst>
      </pc:sldChg>
      <pc:sldChg chg="del">
        <pc:chgData name="Laura" userId="1ecbebb2-5528-4d4b-a108-f1ab84e94086" providerId="ADAL" clId="{90B326B2-88BE-4065-8769-E62A19A1DA54}" dt="2024-08-28T11:05:37.743" v="3" actId="47"/>
        <pc:sldMkLst>
          <pc:docMk/>
          <pc:sldMk cId="4098002382" sldId="286"/>
        </pc:sldMkLst>
      </pc:sldChg>
      <pc:sldChg chg="modSp mod">
        <pc:chgData name="Laura" userId="1ecbebb2-5528-4d4b-a108-f1ab84e94086" providerId="ADAL" clId="{90B326B2-88BE-4065-8769-E62A19A1DA54}" dt="2024-08-28T13:26:09.650" v="78" actId="20577"/>
        <pc:sldMkLst>
          <pc:docMk/>
          <pc:sldMk cId="2993158099" sldId="287"/>
        </pc:sldMkLst>
      </pc:sldChg>
      <pc:sldChg chg="del">
        <pc:chgData name="Laura" userId="1ecbebb2-5528-4d4b-a108-f1ab84e94086" providerId="ADAL" clId="{90B326B2-88BE-4065-8769-E62A19A1DA54}" dt="2024-08-28T11:06:40.051" v="5" actId="47"/>
        <pc:sldMkLst>
          <pc:docMk/>
          <pc:sldMk cId="2026812029" sldId="295"/>
        </pc:sldMkLst>
      </pc:sldChg>
      <pc:sldChg chg="del">
        <pc:chgData name="Laura" userId="1ecbebb2-5528-4d4b-a108-f1ab84e94086" providerId="ADAL" clId="{90B326B2-88BE-4065-8769-E62A19A1DA54}" dt="2024-08-28T11:06:40.983" v="6" actId="47"/>
        <pc:sldMkLst>
          <pc:docMk/>
          <pc:sldMk cId="1561420626" sldId="296"/>
        </pc:sldMkLst>
      </pc:sldChg>
      <pc:sldChg chg="modSp mod">
        <pc:chgData name="Laura" userId="1ecbebb2-5528-4d4b-a108-f1ab84e94086" providerId="ADAL" clId="{90B326B2-88BE-4065-8769-E62A19A1DA54}" dt="2024-08-28T13:31:58.922" v="217" actId="20577"/>
        <pc:sldMkLst>
          <pc:docMk/>
          <pc:sldMk cId="3500449565" sldId="297"/>
        </pc:sldMkLst>
      </pc:sldChg>
      <pc:sldChg chg="del">
        <pc:chgData name="Laura" userId="1ecbebb2-5528-4d4b-a108-f1ab84e94086" providerId="ADAL" clId="{90B326B2-88BE-4065-8769-E62A19A1DA54}" dt="2024-08-28T11:06:55.791" v="7" actId="47"/>
        <pc:sldMkLst>
          <pc:docMk/>
          <pc:sldMk cId="3753265230" sldId="305"/>
        </pc:sldMkLst>
      </pc:sldChg>
      <pc:sldChg chg="del">
        <pc:chgData name="Laura" userId="1ecbebb2-5528-4d4b-a108-f1ab84e94086" providerId="ADAL" clId="{90B326B2-88BE-4065-8769-E62A19A1DA54}" dt="2024-08-28T11:06:56.453" v="8" actId="47"/>
        <pc:sldMkLst>
          <pc:docMk/>
          <pc:sldMk cId="659180558" sldId="306"/>
        </pc:sldMkLst>
      </pc:sldChg>
      <pc:sldChg chg="del">
        <pc:chgData name="Laura" userId="1ecbebb2-5528-4d4b-a108-f1ab84e94086" providerId="ADAL" clId="{90B326B2-88BE-4065-8769-E62A19A1DA54}" dt="2024-08-28T11:07:04.845" v="9" actId="47"/>
        <pc:sldMkLst>
          <pc:docMk/>
          <pc:sldMk cId="799213440" sldId="315"/>
        </pc:sldMkLst>
      </pc:sldChg>
      <pc:sldChg chg="del">
        <pc:chgData name="Laura" userId="1ecbebb2-5528-4d4b-a108-f1ab84e94086" providerId="ADAL" clId="{90B326B2-88BE-4065-8769-E62A19A1DA54}" dt="2024-08-28T11:07:05.920" v="10" actId="47"/>
        <pc:sldMkLst>
          <pc:docMk/>
          <pc:sldMk cId="4145719003" sldId="316"/>
        </pc:sldMkLst>
      </pc:sldChg>
      <pc:sldChg chg="del">
        <pc:chgData name="Laura" userId="1ecbebb2-5528-4d4b-a108-f1ab84e94086" providerId="ADAL" clId="{90B326B2-88BE-4065-8769-E62A19A1DA54}" dt="2024-08-28T11:07:14.605" v="11" actId="47"/>
        <pc:sldMkLst>
          <pc:docMk/>
          <pc:sldMk cId="107340359" sldId="325"/>
        </pc:sldMkLst>
      </pc:sldChg>
      <pc:sldChg chg="del">
        <pc:chgData name="Laura" userId="1ecbebb2-5528-4d4b-a108-f1ab84e94086" providerId="ADAL" clId="{90B326B2-88BE-4065-8769-E62A19A1DA54}" dt="2024-08-28T11:07:15.710" v="12" actId="47"/>
        <pc:sldMkLst>
          <pc:docMk/>
          <pc:sldMk cId="1904263019" sldId="326"/>
        </pc:sldMkLst>
      </pc:sldChg>
      <pc:sldChg chg="modSp mod">
        <pc:chgData name="Laura" userId="1ecbebb2-5528-4d4b-a108-f1ab84e94086" providerId="ADAL" clId="{90B326B2-88BE-4065-8769-E62A19A1DA54}" dt="2024-08-28T13:49:15.401" v="742" actId="1076"/>
        <pc:sldMkLst>
          <pc:docMk/>
          <pc:sldMk cId="566348783" sldId="327"/>
        </pc:sldMkLst>
      </pc:sldChg>
      <pc:sldChg chg="del">
        <pc:chgData name="Laura" userId="1ecbebb2-5528-4d4b-a108-f1ab84e94086" providerId="ADAL" clId="{90B326B2-88BE-4065-8769-E62A19A1DA54}" dt="2024-08-28T11:06:25.044" v="4" actId="47"/>
        <pc:sldMkLst>
          <pc:docMk/>
          <pc:sldMk cId="2985159780" sldId="348"/>
        </pc:sldMkLst>
      </pc:sldChg>
      <pc:sldChg chg="del">
        <pc:chgData name="Laura" userId="1ecbebb2-5528-4d4b-a108-f1ab84e94086" providerId="ADAL" clId="{90B326B2-88BE-4065-8769-E62A19A1DA54}" dt="2024-08-28T13:22:47.870" v="14" actId="47"/>
        <pc:sldMkLst>
          <pc:docMk/>
          <pc:sldMk cId="625311839" sldId="392"/>
        </pc:sldMkLst>
      </pc:sldChg>
      <pc:sldChg chg="del">
        <pc:chgData name="Laura" userId="1ecbebb2-5528-4d4b-a108-f1ab84e94086" providerId="ADAL" clId="{90B326B2-88BE-4065-8769-E62A19A1DA54}" dt="2024-08-28T13:22:46.519" v="13" actId="47"/>
        <pc:sldMkLst>
          <pc:docMk/>
          <pc:sldMk cId="4174489784" sldId="397"/>
        </pc:sldMkLst>
      </pc:sldChg>
      <pc:sldChg chg="del">
        <pc:chgData name="Laura" userId="1ecbebb2-5528-4d4b-a108-f1ab84e94086" providerId="ADAL" clId="{90B326B2-88BE-4065-8769-E62A19A1DA54}" dt="2024-08-28T13:22:49.201" v="15" actId="47"/>
        <pc:sldMkLst>
          <pc:docMk/>
          <pc:sldMk cId="3936722955" sldId="398"/>
        </pc:sldMkLst>
      </pc:sldChg>
      <pc:sldChg chg="del">
        <pc:chgData name="Laura" userId="1ecbebb2-5528-4d4b-a108-f1ab84e94086" providerId="ADAL" clId="{90B326B2-88BE-4065-8769-E62A19A1DA54}" dt="2024-08-28T13:26:57.293" v="79" actId="47"/>
        <pc:sldMkLst>
          <pc:docMk/>
          <pc:sldMk cId="160226045" sldId="399"/>
        </pc:sldMkLst>
      </pc:sldChg>
      <pc:sldChg chg="del">
        <pc:chgData name="Laura" userId="1ecbebb2-5528-4d4b-a108-f1ab84e94086" providerId="ADAL" clId="{90B326B2-88BE-4065-8769-E62A19A1DA54}" dt="2024-08-28T13:26:59.135" v="80" actId="47"/>
        <pc:sldMkLst>
          <pc:docMk/>
          <pc:sldMk cId="2751730401" sldId="400"/>
        </pc:sldMkLst>
      </pc:sldChg>
      <pc:sldChg chg="del">
        <pc:chgData name="Laura" userId="1ecbebb2-5528-4d4b-a108-f1ab84e94086" providerId="ADAL" clId="{90B326B2-88BE-4065-8769-E62A19A1DA54}" dt="2024-08-28T13:27:01.682" v="81" actId="47"/>
        <pc:sldMkLst>
          <pc:docMk/>
          <pc:sldMk cId="3130138286" sldId="401"/>
        </pc:sldMkLst>
      </pc:sldChg>
      <pc:sldChg chg="del">
        <pc:chgData name="Laura" userId="1ecbebb2-5528-4d4b-a108-f1ab84e94086" providerId="ADAL" clId="{90B326B2-88BE-4065-8769-E62A19A1DA54}" dt="2024-08-28T13:35:00.266" v="390" actId="47"/>
        <pc:sldMkLst>
          <pc:docMk/>
          <pc:sldMk cId="3786424409" sldId="402"/>
        </pc:sldMkLst>
      </pc:sldChg>
      <pc:sldChg chg="del">
        <pc:chgData name="Laura" userId="1ecbebb2-5528-4d4b-a108-f1ab84e94086" providerId="ADAL" clId="{90B326B2-88BE-4065-8769-E62A19A1DA54}" dt="2024-08-28T13:35:01.705" v="391" actId="47"/>
        <pc:sldMkLst>
          <pc:docMk/>
          <pc:sldMk cId="2632239727" sldId="403"/>
        </pc:sldMkLst>
      </pc:sldChg>
      <pc:sldChg chg="del">
        <pc:chgData name="Laura" userId="1ecbebb2-5528-4d4b-a108-f1ab84e94086" providerId="ADAL" clId="{90B326B2-88BE-4065-8769-E62A19A1DA54}" dt="2024-08-28T13:35:03.204" v="392" actId="47"/>
        <pc:sldMkLst>
          <pc:docMk/>
          <pc:sldMk cId="2769289147" sldId="404"/>
        </pc:sldMkLst>
      </pc:sldChg>
      <pc:sldChg chg="del">
        <pc:chgData name="Laura" userId="1ecbebb2-5528-4d4b-a108-f1ab84e94086" providerId="ADAL" clId="{90B326B2-88BE-4065-8769-E62A19A1DA54}" dt="2024-08-28T13:40:08.461" v="433" actId="47"/>
        <pc:sldMkLst>
          <pc:docMk/>
          <pc:sldMk cId="1110177924" sldId="405"/>
        </pc:sldMkLst>
      </pc:sldChg>
      <pc:sldChg chg="del">
        <pc:chgData name="Laura" userId="1ecbebb2-5528-4d4b-a108-f1ab84e94086" providerId="ADAL" clId="{90B326B2-88BE-4065-8769-E62A19A1DA54}" dt="2024-08-28T13:40:09.819" v="434" actId="47"/>
        <pc:sldMkLst>
          <pc:docMk/>
          <pc:sldMk cId="3634408953" sldId="406"/>
        </pc:sldMkLst>
      </pc:sldChg>
      <pc:sldChg chg="del">
        <pc:chgData name="Laura" userId="1ecbebb2-5528-4d4b-a108-f1ab84e94086" providerId="ADAL" clId="{90B326B2-88BE-4065-8769-E62A19A1DA54}" dt="2024-08-28T13:40:11.149" v="435" actId="47"/>
        <pc:sldMkLst>
          <pc:docMk/>
          <pc:sldMk cId="1709463538" sldId="407"/>
        </pc:sldMkLst>
      </pc:sldChg>
      <pc:sldChg chg="del">
        <pc:chgData name="Laura" userId="1ecbebb2-5528-4d4b-a108-f1ab84e94086" providerId="ADAL" clId="{90B326B2-88BE-4065-8769-E62A19A1DA54}" dt="2024-08-28T13:44:19.140" v="480" actId="47"/>
        <pc:sldMkLst>
          <pc:docMk/>
          <pc:sldMk cId="3748016092" sldId="408"/>
        </pc:sldMkLst>
      </pc:sldChg>
      <pc:sldChg chg="del">
        <pc:chgData name="Laura" userId="1ecbebb2-5528-4d4b-a108-f1ab84e94086" providerId="ADAL" clId="{90B326B2-88BE-4065-8769-E62A19A1DA54}" dt="2024-08-28T13:44:20.532" v="481" actId="47"/>
        <pc:sldMkLst>
          <pc:docMk/>
          <pc:sldMk cId="4052304819" sldId="409"/>
        </pc:sldMkLst>
      </pc:sldChg>
      <pc:sldChg chg="del">
        <pc:chgData name="Laura" userId="1ecbebb2-5528-4d4b-a108-f1ab84e94086" providerId="ADAL" clId="{90B326B2-88BE-4065-8769-E62A19A1DA54}" dt="2024-08-28T13:44:22.241" v="482" actId="47"/>
        <pc:sldMkLst>
          <pc:docMk/>
          <pc:sldMk cId="3379911609" sldId="410"/>
        </pc:sldMkLst>
      </pc:sldChg>
      <pc:sldChg chg="modSp mod">
        <pc:chgData name="Laura" userId="1ecbebb2-5528-4d4b-a108-f1ab84e94086" providerId="ADAL" clId="{90B326B2-88BE-4065-8769-E62A19A1DA54}" dt="2024-08-28T13:24:14.127" v="27" actId="1076"/>
        <pc:sldMkLst>
          <pc:docMk/>
          <pc:sldMk cId="4175616062" sldId="415"/>
        </pc:sldMkLst>
      </pc:sldChg>
      <pc:sldChg chg="modSp add mod">
        <pc:chgData name="Laura" userId="1ecbebb2-5528-4d4b-a108-f1ab84e94086" providerId="ADAL" clId="{90B326B2-88BE-4065-8769-E62A19A1DA54}" dt="2024-08-28T13:25:19.873" v="43" actId="1076"/>
        <pc:sldMkLst>
          <pc:docMk/>
          <pc:sldMk cId="2831413917" sldId="416"/>
        </pc:sldMkLst>
      </pc:sldChg>
      <pc:sldChg chg="modSp mod modNotesTx">
        <pc:chgData name="Laura" userId="1ecbebb2-5528-4d4b-a108-f1ab84e94086" providerId="ADAL" clId="{90B326B2-88BE-4065-8769-E62A19A1DA54}" dt="2024-08-28T13:30:16.004" v="179" actId="1076"/>
        <pc:sldMkLst>
          <pc:docMk/>
          <pc:sldMk cId="3311492019" sldId="417"/>
        </pc:sldMkLst>
      </pc:sldChg>
      <pc:sldChg chg="modSp mod modNotesTx">
        <pc:chgData name="Laura" userId="1ecbebb2-5528-4d4b-a108-f1ab84e94086" providerId="ADAL" clId="{90B326B2-88BE-4065-8769-E62A19A1DA54}" dt="2024-08-28T13:34:06.837" v="389" actId="20577"/>
        <pc:sldMkLst>
          <pc:docMk/>
          <pc:sldMk cId="2649996414" sldId="418"/>
        </pc:sldMkLst>
      </pc:sldChg>
      <pc:sldChg chg="modSp add mod ord">
        <pc:chgData name="Laura" userId="1ecbebb2-5528-4d4b-a108-f1ab84e94086" providerId="ADAL" clId="{90B326B2-88BE-4065-8769-E62A19A1DA54}" dt="2024-08-28T13:32:25.753" v="223"/>
        <pc:sldMkLst>
          <pc:docMk/>
          <pc:sldMk cId="3057571001" sldId="419"/>
        </pc:sldMkLst>
      </pc:sldChg>
      <pc:sldChg chg="modSp mod">
        <pc:chgData name="Laura" userId="1ecbebb2-5528-4d4b-a108-f1ab84e94086" providerId="ADAL" clId="{90B326B2-88BE-4065-8769-E62A19A1DA54}" dt="2024-08-28T13:39:36.800" v="432" actId="6549"/>
        <pc:sldMkLst>
          <pc:docMk/>
          <pc:sldMk cId="2712205968" sldId="420"/>
        </pc:sldMkLst>
      </pc:sldChg>
      <pc:sldChg chg="modSp add mod modNotesTx">
        <pc:chgData name="Laura" userId="1ecbebb2-5528-4d4b-a108-f1ab84e94086" providerId="ADAL" clId="{90B326B2-88BE-4065-8769-E62A19A1DA54}" dt="2024-08-28T13:37:21.741" v="430" actId="1076"/>
        <pc:sldMkLst>
          <pc:docMk/>
          <pc:sldMk cId="11405104" sldId="421"/>
        </pc:sldMkLst>
      </pc:sldChg>
      <pc:sldChg chg="modSp mod">
        <pc:chgData name="Laura" userId="1ecbebb2-5528-4d4b-a108-f1ab84e94086" providerId="ADAL" clId="{90B326B2-88BE-4065-8769-E62A19A1DA54}" dt="2024-08-28T13:43:40.415" v="478" actId="1076"/>
        <pc:sldMkLst>
          <pc:docMk/>
          <pc:sldMk cId="1949948706" sldId="422"/>
        </pc:sldMkLst>
      </pc:sldChg>
      <pc:sldChg chg="modSp mod modNotesTx">
        <pc:chgData name="Laura" userId="1ecbebb2-5528-4d4b-a108-f1ab84e94086" providerId="ADAL" clId="{90B326B2-88BE-4065-8769-E62A19A1DA54}" dt="2024-08-28T13:43:32.918" v="476" actId="1076"/>
        <pc:sldMkLst>
          <pc:docMk/>
          <pc:sldMk cId="1375052412" sldId="423"/>
        </pc:sldMkLst>
      </pc:sldChg>
      <pc:sldChg chg="modSp add mod modNotesTx">
        <pc:chgData name="Laura" userId="1ecbebb2-5528-4d4b-a108-f1ab84e94086" providerId="ADAL" clId="{90B326B2-88BE-4065-8769-E62A19A1DA54}" dt="2024-08-28T13:43:48.607" v="479" actId="20577"/>
        <pc:sldMkLst>
          <pc:docMk/>
          <pc:sldMk cId="2255473272" sldId="424"/>
        </pc:sldMkLst>
      </pc:sldChg>
      <pc:sldChg chg="modSp mod">
        <pc:chgData name="Laura" userId="1ecbebb2-5528-4d4b-a108-f1ab84e94086" providerId="ADAL" clId="{90B326B2-88BE-4065-8769-E62A19A1DA54}" dt="2024-08-28T13:46:15.221" v="595" actId="6549"/>
        <pc:sldMkLst>
          <pc:docMk/>
          <pc:sldMk cId="3969151089" sldId="425"/>
        </pc:sldMkLst>
      </pc:sldChg>
      <pc:sldChg chg="modSp mod">
        <pc:chgData name="Laura" userId="1ecbebb2-5528-4d4b-a108-f1ab84e94086" providerId="ADAL" clId="{90B326B2-88BE-4065-8769-E62A19A1DA54}" dt="2024-08-28T13:48:41.026" v="737" actId="20577"/>
        <pc:sldMkLst>
          <pc:docMk/>
          <pc:sldMk cId="1666578455" sldId="426"/>
        </pc:sldMkLst>
      </pc:sldChg>
      <pc:sldChg chg="modSp mod">
        <pc:chgData name="Laura" userId="1ecbebb2-5528-4d4b-a108-f1ab84e94086" providerId="ADAL" clId="{90B326B2-88BE-4065-8769-E62A19A1DA54}" dt="2024-08-28T13:49:05.387" v="741" actId="20577"/>
        <pc:sldMkLst>
          <pc:docMk/>
          <pc:sldMk cId="218658235" sldId="427"/>
        </pc:sldMkLst>
      </pc:sldChg>
      <pc:sldChg chg="modSp add mod modNotesTx">
        <pc:chgData name="Laura" userId="1ecbebb2-5528-4d4b-a108-f1ab84e94086" providerId="ADAL" clId="{90B326B2-88BE-4065-8769-E62A19A1DA54}" dt="2024-08-28T13:47:57.061" v="701" actId="113"/>
        <pc:sldMkLst>
          <pc:docMk/>
          <pc:sldMk cId="200329460" sldId="428"/>
        </pc:sldMkLst>
      </pc:sldChg>
    </pc:docChg>
  </pc:docChgLst>
  <pc:docChgLst>
    <pc:chgData name="Olivia Richards" userId="59da2cf9-c07a-46ca-89f9-d0f215498ba0" providerId="ADAL" clId="{C7262E86-834A-417E-A86C-683E8814BCD8}"/>
    <pc:docChg chg="modSld">
      <pc:chgData name="Olivia Richards" userId="59da2cf9-c07a-46ca-89f9-d0f215498ba0" providerId="ADAL" clId="{C7262E86-834A-417E-A86C-683E8814BCD8}" dt="2024-08-19T16:45:13.624" v="22" actId="14100"/>
      <pc:docMkLst>
        <pc:docMk/>
      </pc:docMkLst>
      <pc:sldChg chg="modSp mod">
        <pc:chgData name="Olivia Richards" userId="59da2cf9-c07a-46ca-89f9-d0f215498ba0" providerId="ADAL" clId="{C7262E86-834A-417E-A86C-683E8814BCD8}" dt="2024-08-19T16:45:13.624" v="22" actId="14100"/>
        <pc:sldMkLst>
          <pc:docMk/>
          <pc:sldMk cId="2891436020" sldId="289"/>
        </pc:sldMkLst>
      </pc:sldChg>
    </pc:docChg>
  </pc:docChgLst>
  <pc:docChgLst>
    <pc:chgData name="Fiona" userId="5fd9b084-9961-4921-ab0f-457ac49028c4" providerId="ADAL" clId="{4F7526C2-C53B-41A9-82AA-63450EDFF648}"/>
    <pc:docChg chg="undo custSel addSld delSld modSld sldOrd modMainMaster addSection modSection">
      <pc:chgData name="Fiona" userId="5fd9b084-9961-4921-ab0f-457ac49028c4" providerId="ADAL" clId="{4F7526C2-C53B-41A9-82AA-63450EDFF648}" dt="2024-08-07T11:13:53.779" v="4763" actId="1076"/>
      <pc:docMkLst>
        <pc:docMk/>
      </pc:docMkLst>
      <pc:sldChg chg="addSp delSp modSp mod setBg">
        <pc:chgData name="Fiona" userId="5fd9b084-9961-4921-ab0f-457ac49028c4" providerId="ADAL" clId="{4F7526C2-C53B-41A9-82AA-63450EDFF648}" dt="2024-08-07T11:13:53.779" v="4763" actId="1076"/>
        <pc:sldMkLst>
          <pc:docMk/>
          <pc:sldMk cId="48654129" sldId="256"/>
        </pc:sldMkLst>
      </pc:sldChg>
      <pc:sldChg chg="addSp delSp modSp del mod setBg">
        <pc:chgData name="Fiona" userId="5fd9b084-9961-4921-ab0f-457ac49028c4" providerId="ADAL" clId="{4F7526C2-C53B-41A9-82AA-63450EDFF648}" dt="2024-07-30T19:26:40.172" v="217" actId="47"/>
        <pc:sldMkLst>
          <pc:docMk/>
          <pc:sldMk cId="1564369109" sldId="257"/>
        </pc:sldMkLst>
      </pc:sldChg>
      <pc:sldChg chg="del setBg">
        <pc:chgData name="Fiona" userId="5fd9b084-9961-4921-ab0f-457ac49028c4" providerId="ADAL" clId="{4F7526C2-C53B-41A9-82AA-63450EDFF648}" dt="2024-07-31T06:44:20.720" v="342" actId="2696"/>
        <pc:sldMkLst>
          <pc:docMk/>
          <pc:sldMk cId="2721218187" sldId="259"/>
        </pc:sldMkLst>
      </pc:sldChg>
      <pc:sldChg chg="del setBg">
        <pc:chgData name="Fiona" userId="5fd9b084-9961-4921-ab0f-457ac49028c4" providerId="ADAL" clId="{4F7526C2-C53B-41A9-82AA-63450EDFF648}" dt="2024-07-31T06:53:08.624" v="758" actId="47"/>
        <pc:sldMkLst>
          <pc:docMk/>
          <pc:sldMk cId="2648802621" sldId="260"/>
        </pc:sldMkLst>
      </pc:sldChg>
      <pc:sldChg chg="del setBg">
        <pc:chgData name="Fiona" userId="5fd9b084-9961-4921-ab0f-457ac49028c4" providerId="ADAL" clId="{4F7526C2-C53B-41A9-82AA-63450EDFF648}" dt="2024-07-31T07:31:55.246" v="891" actId="47"/>
        <pc:sldMkLst>
          <pc:docMk/>
          <pc:sldMk cId="1235277808" sldId="261"/>
        </pc:sldMkLst>
      </pc:sldChg>
      <pc:sldChg chg="modSp del mod setBg">
        <pc:chgData name="Fiona" userId="5fd9b084-9961-4921-ab0f-457ac49028c4" providerId="ADAL" clId="{4F7526C2-C53B-41A9-82AA-63450EDFF648}" dt="2024-07-31T07:58:25.420" v="1506" actId="47"/>
        <pc:sldMkLst>
          <pc:docMk/>
          <pc:sldMk cId="3420991825" sldId="262"/>
        </pc:sldMkLst>
      </pc:sldChg>
      <pc:sldChg chg="del ord setBg">
        <pc:chgData name="Fiona" userId="5fd9b084-9961-4921-ab0f-457ac49028c4" providerId="ADAL" clId="{4F7526C2-C53B-41A9-82AA-63450EDFF648}" dt="2024-07-31T06:53:47.843" v="771" actId="47"/>
        <pc:sldMkLst>
          <pc:docMk/>
          <pc:sldMk cId="3072409306" sldId="263"/>
        </pc:sldMkLst>
      </pc:sldChg>
      <pc:sldChg chg="del setBg">
        <pc:chgData name="Fiona" userId="5fd9b084-9961-4921-ab0f-457ac49028c4" providerId="ADAL" clId="{4F7526C2-C53B-41A9-82AA-63450EDFF648}" dt="2024-07-31T08:26:13.930" v="1746" actId="47"/>
        <pc:sldMkLst>
          <pc:docMk/>
          <pc:sldMk cId="161056959" sldId="264"/>
        </pc:sldMkLst>
      </pc:sldChg>
      <pc:sldChg chg="del setBg">
        <pc:chgData name="Fiona" userId="5fd9b084-9961-4921-ab0f-457ac49028c4" providerId="ADAL" clId="{4F7526C2-C53B-41A9-82AA-63450EDFF648}" dt="2024-07-31T08:28:32.692" v="1903" actId="2696"/>
        <pc:sldMkLst>
          <pc:docMk/>
          <pc:sldMk cId="3384392891" sldId="265"/>
        </pc:sldMkLst>
      </pc:sldChg>
      <pc:sldChg chg="addSp delSp modSp add del mod setBg">
        <pc:chgData name="Fiona" userId="5fd9b084-9961-4921-ab0f-457ac49028c4" providerId="ADAL" clId="{4F7526C2-C53B-41A9-82AA-63450EDFF648}" dt="2024-07-30T19:19:39.340" v="73" actId="47"/>
        <pc:sldMkLst>
          <pc:docMk/>
          <pc:sldMk cId="110973042" sldId="266"/>
        </pc:sldMkLst>
      </pc:sldChg>
      <pc:sldChg chg="addSp delSp modSp add del mod">
        <pc:chgData name="Fiona" userId="5fd9b084-9961-4921-ab0f-457ac49028c4" providerId="ADAL" clId="{4F7526C2-C53B-41A9-82AA-63450EDFF648}" dt="2024-07-31T06:30:26.381" v="249" actId="2696"/>
        <pc:sldMkLst>
          <pc:docMk/>
          <pc:sldMk cId="3704735310" sldId="266"/>
        </pc:sldMkLst>
      </pc:sldChg>
      <pc:sldChg chg="addSp delSp modSp add mod">
        <pc:chgData name="Fiona" userId="5fd9b084-9961-4921-ab0f-457ac49028c4" providerId="ADAL" clId="{4F7526C2-C53B-41A9-82AA-63450EDFF648}" dt="2024-08-07T11:13:40.688" v="4760" actId="478"/>
        <pc:sldMkLst>
          <pc:docMk/>
          <pc:sldMk cId="1412962564" sldId="267"/>
        </pc:sldMkLst>
      </pc:sldChg>
      <pc:sldChg chg="modSp add del mod">
        <pc:chgData name="Fiona" userId="5fd9b084-9961-4921-ab0f-457ac49028c4" providerId="ADAL" clId="{4F7526C2-C53B-41A9-82AA-63450EDFF648}" dt="2024-07-31T06:43:29.179" v="340" actId="47"/>
        <pc:sldMkLst>
          <pc:docMk/>
          <pc:sldMk cId="3367243026" sldId="268"/>
        </pc:sldMkLst>
      </pc:sldChg>
      <pc:sldChg chg="addSp delSp modSp add del mod">
        <pc:chgData name="Fiona" userId="5fd9b084-9961-4921-ab0f-457ac49028c4" providerId="ADAL" clId="{4F7526C2-C53B-41A9-82AA-63450EDFF648}" dt="2024-08-05T11:52:48.063" v="3451" actId="47"/>
        <pc:sldMkLst>
          <pc:docMk/>
          <pc:sldMk cId="739025586" sldId="269"/>
        </pc:sldMkLst>
      </pc:sldChg>
      <pc:sldChg chg="addSp delSp modSp add del mod">
        <pc:chgData name="Fiona" userId="5fd9b084-9961-4921-ab0f-457ac49028c4" providerId="ADAL" clId="{4F7526C2-C53B-41A9-82AA-63450EDFF648}" dt="2024-08-05T11:56:18.289" v="3544" actId="47"/>
        <pc:sldMkLst>
          <pc:docMk/>
          <pc:sldMk cId="1708371447" sldId="270"/>
        </pc:sldMkLst>
      </pc:sldChg>
      <pc:sldChg chg="addSp delSp modSp add del mod">
        <pc:chgData name="Fiona" userId="5fd9b084-9961-4921-ab0f-457ac49028c4" providerId="ADAL" clId="{4F7526C2-C53B-41A9-82AA-63450EDFF648}" dt="2024-08-05T09:30:58.357" v="2712" actId="47"/>
        <pc:sldMkLst>
          <pc:docMk/>
          <pc:sldMk cId="3100833032" sldId="271"/>
        </pc:sldMkLst>
      </pc:sldChg>
      <pc:sldChg chg="modSp add del mod">
        <pc:chgData name="Fiona" userId="5fd9b084-9961-4921-ab0f-457ac49028c4" providerId="ADAL" clId="{4F7526C2-C53B-41A9-82AA-63450EDFF648}" dt="2024-07-31T07:26:59.508" v="775" actId="2696"/>
        <pc:sldMkLst>
          <pc:docMk/>
          <pc:sldMk cId="3268274229" sldId="272"/>
        </pc:sldMkLst>
      </pc:sldChg>
      <pc:sldChg chg="addSp delSp modSp add del mod modTransition">
        <pc:chgData name="Fiona" userId="5fd9b084-9961-4921-ab0f-457ac49028c4" providerId="ADAL" clId="{4F7526C2-C53B-41A9-82AA-63450EDFF648}" dt="2024-08-05T11:59:10.162" v="3629" actId="47"/>
        <pc:sldMkLst>
          <pc:docMk/>
          <pc:sldMk cId="3917062890" sldId="272"/>
        </pc:sldMkLst>
      </pc:sldChg>
      <pc:sldChg chg="addSp delSp modSp add del mod modShow modNotesTx">
        <pc:chgData name="Fiona" userId="5fd9b084-9961-4921-ab0f-457ac49028c4" providerId="ADAL" clId="{4F7526C2-C53B-41A9-82AA-63450EDFF648}" dt="2024-08-05T12:07:11.811" v="4170" actId="47"/>
        <pc:sldMkLst>
          <pc:docMk/>
          <pc:sldMk cId="2602644434" sldId="273"/>
        </pc:sldMkLst>
      </pc:sldChg>
      <pc:sldChg chg="delSp add del mod">
        <pc:chgData name="Fiona" userId="5fd9b084-9961-4921-ab0f-457ac49028c4" providerId="ADAL" clId="{4F7526C2-C53B-41A9-82AA-63450EDFF648}" dt="2024-07-31T07:54:24.745" v="1386" actId="2696"/>
        <pc:sldMkLst>
          <pc:docMk/>
          <pc:sldMk cId="1249286359" sldId="274"/>
        </pc:sldMkLst>
      </pc:sldChg>
      <pc:sldChg chg="addSp delSp modSp add del mod">
        <pc:chgData name="Fiona" userId="5fd9b084-9961-4921-ab0f-457ac49028c4" providerId="ADAL" clId="{4F7526C2-C53B-41A9-82AA-63450EDFF648}" dt="2024-08-05T12:07:07.907" v="4169" actId="47"/>
        <pc:sldMkLst>
          <pc:docMk/>
          <pc:sldMk cId="4166354712" sldId="274"/>
        </pc:sldMkLst>
      </pc:sldChg>
      <pc:sldChg chg="addSp delSp modSp add del mod">
        <pc:chgData name="Fiona" userId="5fd9b084-9961-4921-ab0f-457ac49028c4" providerId="ADAL" clId="{4F7526C2-C53B-41A9-82AA-63450EDFF648}" dt="2024-08-05T12:10:55.682" v="4406" actId="47"/>
        <pc:sldMkLst>
          <pc:docMk/>
          <pc:sldMk cId="3408070221" sldId="275"/>
        </pc:sldMkLst>
      </pc:sldChg>
      <pc:sldChg chg="addSp delSp modSp add del mod">
        <pc:chgData name="Fiona" userId="5fd9b084-9961-4921-ab0f-457ac49028c4" providerId="ADAL" clId="{4F7526C2-C53B-41A9-82AA-63450EDFF648}" dt="2024-08-05T12:13:30.343" v="4458" actId="47"/>
        <pc:sldMkLst>
          <pc:docMk/>
          <pc:sldMk cId="1058066365" sldId="276"/>
        </pc:sldMkLst>
      </pc:sldChg>
      <pc:sldChg chg="addSp delSp modSp add mod ord">
        <pc:chgData name="Fiona" userId="5fd9b084-9961-4921-ab0f-457ac49028c4" providerId="ADAL" clId="{4F7526C2-C53B-41A9-82AA-63450EDFF648}" dt="2024-08-07T11:13:43.341" v="4761" actId="478"/>
        <pc:sldMkLst>
          <pc:docMk/>
          <pc:sldMk cId="2626862858" sldId="277"/>
        </pc:sldMkLst>
      </pc:sldChg>
      <pc:sldChg chg="add del">
        <pc:chgData name="Fiona" userId="5fd9b084-9961-4921-ab0f-457ac49028c4" providerId="ADAL" clId="{4F7526C2-C53B-41A9-82AA-63450EDFF648}" dt="2024-07-31T08:42:09.605" v="2177" actId="2696"/>
        <pc:sldMkLst>
          <pc:docMk/>
          <pc:sldMk cId="86106898" sldId="278"/>
        </pc:sldMkLst>
      </pc:sldChg>
      <pc:sldChg chg="addSp delSp modSp add del mod ord">
        <pc:chgData name="Fiona" userId="5fd9b084-9961-4921-ab0f-457ac49028c4" providerId="ADAL" clId="{4F7526C2-C53B-41A9-82AA-63450EDFF648}" dt="2024-08-05T12:13:58.083" v="4471" actId="2696"/>
        <pc:sldMkLst>
          <pc:docMk/>
          <pc:sldMk cId="2852341813" sldId="278"/>
        </pc:sldMkLst>
      </pc:sldChg>
      <pc:sldChg chg="addSp delSp modSp add del mod">
        <pc:chgData name="Fiona" userId="5fd9b084-9961-4921-ab0f-457ac49028c4" providerId="ADAL" clId="{4F7526C2-C53B-41A9-82AA-63450EDFF648}" dt="2024-08-05T11:44:52.082" v="3204" actId="47"/>
        <pc:sldMkLst>
          <pc:docMk/>
          <pc:sldMk cId="1470064429" sldId="279"/>
        </pc:sldMkLst>
      </pc:sldChg>
      <pc:sldChg chg="delSp modSp add del mod">
        <pc:chgData name="Fiona" userId="5fd9b084-9961-4921-ab0f-457ac49028c4" providerId="ADAL" clId="{4F7526C2-C53B-41A9-82AA-63450EDFF648}" dt="2024-08-05T12:12:37.334" v="4423" actId="47"/>
        <pc:sldMkLst>
          <pc:docMk/>
          <pc:sldMk cId="198685602" sldId="280"/>
        </pc:sldMkLst>
      </pc:sldChg>
      <pc:sldChg chg="addSp delSp modSp add mod">
        <pc:chgData name="Fiona" userId="5fd9b084-9961-4921-ab0f-457ac49028c4" providerId="ADAL" clId="{4F7526C2-C53B-41A9-82AA-63450EDFF648}" dt="2024-08-07T11:13:45.545" v="4762" actId="478"/>
        <pc:sldMkLst>
          <pc:docMk/>
          <pc:sldMk cId="845388045" sldId="281"/>
        </pc:sldMkLst>
      </pc:sldChg>
      <pc:sldChg chg="addSp delSp modSp add mod">
        <pc:chgData name="Fiona" userId="5fd9b084-9961-4921-ab0f-457ac49028c4" providerId="ADAL" clId="{4F7526C2-C53B-41A9-82AA-63450EDFF648}" dt="2024-08-05T11:52:42.457" v="3450" actId="14100"/>
        <pc:sldMkLst>
          <pc:docMk/>
          <pc:sldMk cId="40204482" sldId="282"/>
        </pc:sldMkLst>
      </pc:sldChg>
      <pc:sldChg chg="addSp delSp modSp add mod">
        <pc:chgData name="Fiona" userId="5fd9b084-9961-4921-ab0f-457ac49028c4" providerId="ADAL" clId="{4F7526C2-C53B-41A9-82AA-63450EDFF648}" dt="2024-08-05T11:56:21.981" v="3545" actId="14100"/>
        <pc:sldMkLst>
          <pc:docMk/>
          <pc:sldMk cId="3424430435" sldId="283"/>
        </pc:sldMkLst>
      </pc:sldChg>
      <pc:sldChg chg="addSp delSp modSp add mod">
        <pc:chgData name="Fiona" userId="5fd9b084-9961-4921-ab0f-457ac49028c4" providerId="ADAL" clId="{4F7526C2-C53B-41A9-82AA-63450EDFF648}" dt="2024-08-05T11:59:58.245" v="3653" actId="1036"/>
        <pc:sldMkLst>
          <pc:docMk/>
          <pc:sldMk cId="364621734" sldId="284"/>
        </pc:sldMkLst>
      </pc:sldChg>
      <pc:sldChg chg="addSp delSp modSp add mod">
        <pc:chgData name="Fiona" userId="5fd9b084-9961-4921-ab0f-457ac49028c4" providerId="ADAL" clId="{4F7526C2-C53B-41A9-82AA-63450EDFF648}" dt="2024-08-05T14:28:56.957" v="4750" actId="1076"/>
        <pc:sldMkLst>
          <pc:docMk/>
          <pc:sldMk cId="1979005890" sldId="285"/>
        </pc:sldMkLst>
      </pc:sldChg>
      <pc:sldChg chg="addSp delSp modSp add mod modShow modNotesTx">
        <pc:chgData name="Fiona" userId="5fd9b084-9961-4921-ab0f-457ac49028c4" providerId="ADAL" clId="{4F7526C2-C53B-41A9-82AA-63450EDFF648}" dt="2024-08-05T12:11:08.297" v="4408" actId="14100"/>
        <pc:sldMkLst>
          <pc:docMk/>
          <pc:sldMk cId="4098002382" sldId="286"/>
        </pc:sldMkLst>
      </pc:sldChg>
      <pc:sldChg chg="addSp delSp modSp add mod ord">
        <pc:chgData name="Fiona" userId="5fd9b084-9961-4921-ab0f-457ac49028c4" providerId="ADAL" clId="{4F7526C2-C53B-41A9-82AA-63450EDFF648}" dt="2024-08-05T14:29:05.883" v="4751" actId="14100"/>
        <pc:sldMkLst>
          <pc:docMk/>
          <pc:sldMk cId="2993158099" sldId="287"/>
        </pc:sldMkLst>
      </pc:sldChg>
      <pc:sldChg chg="addSp delSp modSp add mod">
        <pc:chgData name="Fiona" userId="5fd9b084-9961-4921-ab0f-457ac49028c4" providerId="ADAL" clId="{4F7526C2-C53B-41A9-82AA-63450EDFF648}" dt="2024-08-05T12:12:24.906" v="4422" actId="1076"/>
        <pc:sldMkLst>
          <pc:docMk/>
          <pc:sldMk cId="2352813631" sldId="288"/>
        </pc:sldMkLst>
      </pc:sldChg>
      <pc:sldChg chg="addSp delSp modSp add mod">
        <pc:chgData name="Fiona" userId="5fd9b084-9961-4921-ab0f-457ac49028c4" providerId="ADAL" clId="{4F7526C2-C53B-41A9-82AA-63450EDFF648}" dt="2024-08-05T12:13:39.972" v="4470" actId="1037"/>
        <pc:sldMkLst>
          <pc:docMk/>
          <pc:sldMk cId="2891436020" sldId="289"/>
        </pc:sldMkLst>
      </pc:sldChg>
      <pc:sldChg chg="modSp add mod ord modNotesTx">
        <pc:chgData name="Fiona" userId="5fd9b084-9961-4921-ab0f-457ac49028c4" providerId="ADAL" clId="{4F7526C2-C53B-41A9-82AA-63450EDFF648}" dt="2024-08-05T12:15:13.019" v="4700" actId="1035"/>
        <pc:sldMkLst>
          <pc:docMk/>
          <pc:sldMk cId="440740573" sldId="290"/>
        </pc:sldMkLst>
      </pc:sldChg>
      <pc:sldMasterChg chg="setBg modSldLayout">
        <pc:chgData name="Fiona" userId="5fd9b084-9961-4921-ab0f-457ac49028c4" providerId="ADAL" clId="{4F7526C2-C53B-41A9-82AA-63450EDFF648}" dt="2024-07-30T19:16:58.203" v="32"/>
        <pc:sldMasterMkLst>
          <pc:docMk/>
          <pc:sldMasterMk cId="1509394410" sldId="2147483648"/>
        </pc:sldMasterMkLst>
        <pc:sldLayoutChg chg="setBg">
          <pc:chgData name="Fiona" userId="5fd9b084-9961-4921-ab0f-457ac49028c4" providerId="ADAL" clId="{4F7526C2-C53B-41A9-82AA-63450EDFF648}" dt="2024-07-30T19:16:58.203" v="32"/>
          <pc:sldLayoutMkLst>
            <pc:docMk/>
            <pc:sldMasterMk cId="1509394410" sldId="2147483648"/>
            <pc:sldLayoutMk cId="2096732065" sldId="2147483649"/>
          </pc:sldLayoutMkLst>
        </pc:sldLayoutChg>
        <pc:sldLayoutChg chg="setBg">
          <pc:chgData name="Fiona" userId="5fd9b084-9961-4921-ab0f-457ac49028c4" providerId="ADAL" clId="{4F7526C2-C53B-41A9-82AA-63450EDFF648}" dt="2024-07-30T19:16:58.203" v="32"/>
          <pc:sldLayoutMkLst>
            <pc:docMk/>
            <pc:sldMasterMk cId="1509394410" sldId="2147483648"/>
            <pc:sldLayoutMk cId="2174895294" sldId="2147483650"/>
          </pc:sldLayoutMkLst>
        </pc:sldLayoutChg>
        <pc:sldLayoutChg chg="setBg">
          <pc:chgData name="Fiona" userId="5fd9b084-9961-4921-ab0f-457ac49028c4" providerId="ADAL" clId="{4F7526C2-C53B-41A9-82AA-63450EDFF648}" dt="2024-07-30T19:16:58.203" v="32"/>
          <pc:sldLayoutMkLst>
            <pc:docMk/>
            <pc:sldMasterMk cId="1509394410" sldId="2147483648"/>
            <pc:sldLayoutMk cId="3402379331" sldId="2147483651"/>
          </pc:sldLayoutMkLst>
        </pc:sldLayoutChg>
        <pc:sldLayoutChg chg="setBg">
          <pc:chgData name="Fiona" userId="5fd9b084-9961-4921-ab0f-457ac49028c4" providerId="ADAL" clId="{4F7526C2-C53B-41A9-82AA-63450EDFF648}" dt="2024-07-30T19:16:58.203" v="32"/>
          <pc:sldLayoutMkLst>
            <pc:docMk/>
            <pc:sldMasterMk cId="1509394410" sldId="2147483648"/>
            <pc:sldLayoutMk cId="570562293" sldId="2147483652"/>
          </pc:sldLayoutMkLst>
        </pc:sldLayoutChg>
        <pc:sldLayoutChg chg="setBg">
          <pc:chgData name="Fiona" userId="5fd9b084-9961-4921-ab0f-457ac49028c4" providerId="ADAL" clId="{4F7526C2-C53B-41A9-82AA-63450EDFF648}" dt="2024-07-30T19:16:58.203" v="32"/>
          <pc:sldLayoutMkLst>
            <pc:docMk/>
            <pc:sldMasterMk cId="1509394410" sldId="2147483648"/>
            <pc:sldLayoutMk cId="2281325635" sldId="2147483653"/>
          </pc:sldLayoutMkLst>
        </pc:sldLayoutChg>
        <pc:sldLayoutChg chg="setBg">
          <pc:chgData name="Fiona" userId="5fd9b084-9961-4921-ab0f-457ac49028c4" providerId="ADAL" clId="{4F7526C2-C53B-41A9-82AA-63450EDFF648}" dt="2024-07-30T19:16:58.203" v="32"/>
          <pc:sldLayoutMkLst>
            <pc:docMk/>
            <pc:sldMasterMk cId="1509394410" sldId="2147483648"/>
            <pc:sldLayoutMk cId="1411749398" sldId="2147483654"/>
          </pc:sldLayoutMkLst>
        </pc:sldLayoutChg>
        <pc:sldLayoutChg chg="setBg">
          <pc:chgData name="Fiona" userId="5fd9b084-9961-4921-ab0f-457ac49028c4" providerId="ADAL" clId="{4F7526C2-C53B-41A9-82AA-63450EDFF648}" dt="2024-07-30T19:16:58.203" v="32"/>
          <pc:sldLayoutMkLst>
            <pc:docMk/>
            <pc:sldMasterMk cId="1509394410" sldId="2147483648"/>
            <pc:sldLayoutMk cId="1436195186" sldId="2147483655"/>
          </pc:sldLayoutMkLst>
        </pc:sldLayoutChg>
        <pc:sldLayoutChg chg="setBg">
          <pc:chgData name="Fiona" userId="5fd9b084-9961-4921-ab0f-457ac49028c4" providerId="ADAL" clId="{4F7526C2-C53B-41A9-82AA-63450EDFF648}" dt="2024-07-30T19:16:58.203" v="32"/>
          <pc:sldLayoutMkLst>
            <pc:docMk/>
            <pc:sldMasterMk cId="1509394410" sldId="2147483648"/>
            <pc:sldLayoutMk cId="746870285" sldId="2147483656"/>
          </pc:sldLayoutMkLst>
        </pc:sldLayoutChg>
        <pc:sldLayoutChg chg="setBg">
          <pc:chgData name="Fiona" userId="5fd9b084-9961-4921-ab0f-457ac49028c4" providerId="ADAL" clId="{4F7526C2-C53B-41A9-82AA-63450EDFF648}" dt="2024-07-30T19:16:58.203" v="32"/>
          <pc:sldLayoutMkLst>
            <pc:docMk/>
            <pc:sldMasterMk cId="1509394410" sldId="2147483648"/>
            <pc:sldLayoutMk cId="976441683" sldId="2147483657"/>
          </pc:sldLayoutMkLst>
        </pc:sldLayoutChg>
        <pc:sldLayoutChg chg="setBg">
          <pc:chgData name="Fiona" userId="5fd9b084-9961-4921-ab0f-457ac49028c4" providerId="ADAL" clId="{4F7526C2-C53B-41A9-82AA-63450EDFF648}" dt="2024-07-30T19:16:58.203" v="32"/>
          <pc:sldLayoutMkLst>
            <pc:docMk/>
            <pc:sldMasterMk cId="1509394410" sldId="2147483648"/>
            <pc:sldLayoutMk cId="357769285" sldId="2147483658"/>
          </pc:sldLayoutMkLst>
        </pc:sldLayoutChg>
        <pc:sldLayoutChg chg="setBg">
          <pc:chgData name="Fiona" userId="5fd9b084-9961-4921-ab0f-457ac49028c4" providerId="ADAL" clId="{4F7526C2-C53B-41A9-82AA-63450EDFF648}" dt="2024-07-30T19:16:58.203" v="32"/>
          <pc:sldLayoutMkLst>
            <pc:docMk/>
            <pc:sldMasterMk cId="1509394410" sldId="2147483648"/>
            <pc:sldLayoutMk cId="3635437547" sldId="2147483659"/>
          </pc:sldLayoutMkLst>
        </pc:sldLayoutChg>
      </pc:sldMasterChg>
    </pc:docChg>
  </pc:docChgLst>
  <pc:docChgLst>
    <pc:chgData name="Laura Morgan" userId="1ecbebb2-5528-4d4b-a108-f1ab84e94086" providerId="ADAL" clId="{F058ADD3-D485-4382-B698-9812A099068E}"/>
    <pc:docChg chg="undo custSel addSld delSld modSld modSection">
      <pc:chgData name="Laura Morgan" userId="1ecbebb2-5528-4d4b-a108-f1ab84e94086" providerId="ADAL" clId="{F058ADD3-D485-4382-B698-9812A099068E}" dt="2025-08-12T10:06:57.539" v="875" actId="1076"/>
      <pc:docMkLst>
        <pc:docMk/>
      </pc:docMkLst>
      <pc:sldChg chg="modSp mod">
        <pc:chgData name="Laura Morgan" userId="1ecbebb2-5528-4d4b-a108-f1ab84e94086" providerId="ADAL" clId="{F058ADD3-D485-4382-B698-9812A099068E}" dt="2025-08-12T09:48:49.831" v="703" actId="1076"/>
        <pc:sldMkLst>
          <pc:docMk/>
          <pc:sldMk cId="3424430435" sldId="283"/>
        </pc:sldMkLst>
        <pc:spChg chg="mod">
          <ac:chgData name="Laura Morgan" userId="1ecbebb2-5528-4d4b-a108-f1ab84e94086" providerId="ADAL" clId="{F058ADD3-D485-4382-B698-9812A099068E}" dt="2025-08-12T09:48:47.585" v="702" actId="1076"/>
          <ac:spMkLst>
            <pc:docMk/>
            <pc:sldMk cId="3424430435" sldId="283"/>
            <ac:spMk id="9" creationId="{1286208D-20B1-57B8-4880-2750B213B54A}"/>
          </ac:spMkLst>
        </pc:spChg>
        <pc:grpChg chg="mod">
          <ac:chgData name="Laura Morgan" userId="1ecbebb2-5528-4d4b-a108-f1ab84e94086" providerId="ADAL" clId="{F058ADD3-D485-4382-B698-9812A099068E}" dt="2025-08-12T09:48:49.831" v="703" actId="1076"/>
          <ac:grpSpMkLst>
            <pc:docMk/>
            <pc:sldMk cId="3424430435" sldId="283"/>
            <ac:grpSpMk id="47" creationId="{4303E6B4-D965-355B-9A03-2AEF1B4E3173}"/>
          </ac:grpSpMkLst>
        </pc:grpChg>
      </pc:sldChg>
      <pc:sldChg chg="modSp mod modNotesTx">
        <pc:chgData name="Laura Morgan" userId="1ecbebb2-5528-4d4b-a108-f1ab84e94086" providerId="ADAL" clId="{F058ADD3-D485-4382-B698-9812A099068E}" dt="2025-08-12T09:49:11.399" v="705" actId="113"/>
        <pc:sldMkLst>
          <pc:docMk/>
          <pc:sldMk cId="2993158099" sldId="287"/>
        </pc:sldMkLst>
        <pc:spChg chg="mod">
          <ac:chgData name="Laura Morgan" userId="1ecbebb2-5528-4d4b-a108-f1ab84e94086" providerId="ADAL" clId="{F058ADD3-D485-4382-B698-9812A099068E}" dt="2025-08-12T09:49:11.399" v="705" actId="113"/>
          <ac:spMkLst>
            <pc:docMk/>
            <pc:sldMk cId="2993158099" sldId="287"/>
            <ac:spMk id="43" creationId="{F985044D-37B4-F380-DB13-0B4CC88E16C3}"/>
          </ac:spMkLst>
        </pc:spChg>
      </pc:sldChg>
      <pc:sldChg chg="modSp mod">
        <pc:chgData name="Laura Morgan" userId="1ecbebb2-5528-4d4b-a108-f1ab84e94086" providerId="ADAL" clId="{F058ADD3-D485-4382-B698-9812A099068E}" dt="2025-08-12T09:49:23.345" v="708" actId="1076"/>
        <pc:sldMkLst>
          <pc:docMk/>
          <pc:sldMk cId="2352813631" sldId="288"/>
        </pc:sldMkLst>
        <pc:spChg chg="mod">
          <ac:chgData name="Laura Morgan" userId="1ecbebb2-5528-4d4b-a108-f1ab84e94086" providerId="ADAL" clId="{F058ADD3-D485-4382-B698-9812A099068E}" dt="2025-08-12T09:49:23.345" v="708" actId="1076"/>
          <ac:spMkLst>
            <pc:docMk/>
            <pc:sldMk cId="2352813631" sldId="288"/>
            <ac:spMk id="12" creationId="{75D179A0-11D1-133C-7AAC-ACDEB7B171F4}"/>
          </ac:spMkLst>
        </pc:spChg>
      </pc:sldChg>
      <pc:sldChg chg="modSp mod">
        <pc:chgData name="Laura Morgan" userId="1ecbebb2-5528-4d4b-a108-f1ab84e94086" providerId="ADAL" clId="{F058ADD3-D485-4382-B698-9812A099068E}" dt="2025-08-12T09:49:57.734" v="717" actId="1076"/>
        <pc:sldMkLst>
          <pc:docMk/>
          <pc:sldMk cId="2891436020" sldId="289"/>
        </pc:sldMkLst>
        <pc:spChg chg="mod">
          <ac:chgData name="Laura Morgan" userId="1ecbebb2-5528-4d4b-a108-f1ab84e94086" providerId="ADAL" clId="{F058ADD3-D485-4382-B698-9812A099068E}" dt="2025-08-12T09:49:43.292" v="714" actId="1076"/>
          <ac:spMkLst>
            <pc:docMk/>
            <pc:sldMk cId="2891436020" sldId="289"/>
            <ac:spMk id="11" creationId="{00000000-0000-0000-0000-000000000000}"/>
          </ac:spMkLst>
        </pc:spChg>
        <pc:spChg chg="mod">
          <ac:chgData name="Laura Morgan" userId="1ecbebb2-5528-4d4b-a108-f1ab84e94086" providerId="ADAL" clId="{F058ADD3-D485-4382-B698-9812A099068E}" dt="2025-08-12T09:49:57.734" v="717" actId="1076"/>
          <ac:spMkLst>
            <pc:docMk/>
            <pc:sldMk cId="2891436020" sldId="289"/>
            <ac:spMk id="16" creationId="{32F27C08-E21D-30B6-F159-64BAE1317F0F}"/>
          </ac:spMkLst>
        </pc:spChg>
      </pc:sldChg>
      <pc:sldChg chg="modSp mod">
        <pc:chgData name="Laura Morgan" userId="1ecbebb2-5528-4d4b-a108-f1ab84e94086" providerId="ADAL" clId="{F058ADD3-D485-4382-B698-9812A099068E}" dt="2025-08-12T09:50:33.286" v="725" actId="1076"/>
        <pc:sldMkLst>
          <pc:docMk/>
          <pc:sldMk cId="2854314872" sldId="293"/>
        </pc:sldMkLst>
        <pc:spChg chg="mod">
          <ac:chgData name="Laura Morgan" userId="1ecbebb2-5528-4d4b-a108-f1ab84e94086" providerId="ADAL" clId="{F058ADD3-D485-4382-B698-9812A099068E}" dt="2025-08-12T09:50:33.286" v="725" actId="1076"/>
          <ac:spMkLst>
            <pc:docMk/>
            <pc:sldMk cId="2854314872" sldId="293"/>
            <ac:spMk id="9" creationId="{1286208D-20B1-57B8-4880-2750B213B54A}"/>
          </ac:spMkLst>
        </pc:spChg>
      </pc:sldChg>
      <pc:sldChg chg="modSp mod">
        <pc:chgData name="Laura Morgan" userId="1ecbebb2-5528-4d4b-a108-f1ab84e94086" providerId="ADAL" clId="{F058ADD3-D485-4382-B698-9812A099068E}" dt="2025-08-12T09:50:58.018" v="733" actId="20577"/>
        <pc:sldMkLst>
          <pc:docMk/>
          <pc:sldMk cId="2261173997" sldId="294"/>
        </pc:sldMkLst>
        <pc:spChg chg="mod">
          <ac:chgData name="Laura Morgan" userId="1ecbebb2-5528-4d4b-a108-f1ab84e94086" providerId="ADAL" clId="{F058ADD3-D485-4382-B698-9812A099068E}" dt="2025-08-12T09:50:58.018" v="733" actId="20577"/>
          <ac:spMkLst>
            <pc:docMk/>
            <pc:sldMk cId="2261173997" sldId="294"/>
            <ac:spMk id="43" creationId="{F985044D-37B4-F380-DB13-0B4CC88E16C3}"/>
          </ac:spMkLst>
        </pc:spChg>
      </pc:sldChg>
      <pc:sldChg chg="modSp mod">
        <pc:chgData name="Laura Morgan" userId="1ecbebb2-5528-4d4b-a108-f1ab84e94086" providerId="ADAL" clId="{F058ADD3-D485-4382-B698-9812A099068E}" dt="2025-08-12T09:51:35.931" v="738" actId="1076"/>
        <pc:sldMkLst>
          <pc:docMk/>
          <pc:sldMk cId="3500449565" sldId="297"/>
        </pc:sldMkLst>
        <pc:spChg chg="mod">
          <ac:chgData name="Laura Morgan" userId="1ecbebb2-5528-4d4b-a108-f1ab84e94086" providerId="ADAL" clId="{F058ADD3-D485-4382-B698-9812A099068E}" dt="2025-08-12T09:51:35.931" v="738" actId="1076"/>
          <ac:spMkLst>
            <pc:docMk/>
            <pc:sldMk cId="3500449565" sldId="297"/>
            <ac:spMk id="43" creationId="{F985044D-37B4-F380-DB13-0B4CC88E16C3}"/>
          </ac:spMkLst>
        </pc:spChg>
      </pc:sldChg>
      <pc:sldChg chg="modSp mod">
        <pc:chgData name="Laura Morgan" userId="1ecbebb2-5528-4d4b-a108-f1ab84e94086" providerId="ADAL" clId="{F058ADD3-D485-4382-B698-9812A099068E}" dt="2025-08-12T09:52:12.301" v="762" actId="14100"/>
        <pc:sldMkLst>
          <pc:docMk/>
          <pc:sldMk cId="1487754987" sldId="298"/>
        </pc:sldMkLst>
        <pc:spChg chg="mod">
          <ac:chgData name="Laura Morgan" userId="1ecbebb2-5528-4d4b-a108-f1ab84e94086" providerId="ADAL" clId="{F058ADD3-D485-4382-B698-9812A099068E}" dt="2025-08-12T09:52:12.301" v="762" actId="14100"/>
          <ac:spMkLst>
            <pc:docMk/>
            <pc:sldMk cId="1487754987" sldId="298"/>
            <ac:spMk id="12" creationId="{75D179A0-11D1-133C-7AAC-ACDEB7B171F4}"/>
          </ac:spMkLst>
        </pc:spChg>
        <pc:grpChg chg="mod">
          <ac:chgData name="Laura Morgan" userId="1ecbebb2-5528-4d4b-a108-f1ab84e94086" providerId="ADAL" clId="{F058ADD3-D485-4382-B698-9812A099068E}" dt="2025-08-12T09:52:08.026" v="761" actId="1076"/>
          <ac:grpSpMkLst>
            <pc:docMk/>
            <pc:sldMk cId="1487754987" sldId="298"/>
            <ac:grpSpMk id="8" creationId="{CD1FCCB5-F39C-D7BB-3BB4-FC084CA39531}"/>
          </ac:grpSpMkLst>
        </pc:grpChg>
      </pc:sldChg>
      <pc:sldChg chg="modSp mod">
        <pc:chgData name="Laura Morgan" userId="1ecbebb2-5528-4d4b-a108-f1ab84e94086" providerId="ADAL" clId="{F058ADD3-D485-4382-B698-9812A099068E}" dt="2025-08-12T09:52:22.249" v="765" actId="1076"/>
        <pc:sldMkLst>
          <pc:docMk/>
          <pc:sldMk cId="3734938982" sldId="299"/>
        </pc:sldMkLst>
        <pc:spChg chg="mod">
          <ac:chgData name="Laura Morgan" userId="1ecbebb2-5528-4d4b-a108-f1ab84e94086" providerId="ADAL" clId="{F058ADD3-D485-4382-B698-9812A099068E}" dt="2025-08-12T09:52:22.249" v="765" actId="1076"/>
          <ac:spMkLst>
            <pc:docMk/>
            <pc:sldMk cId="3734938982" sldId="299"/>
            <ac:spMk id="5" creationId="{0869B7E1-C330-E5E3-F4BE-33C32EC782DA}"/>
          </ac:spMkLst>
        </pc:spChg>
        <pc:spChg chg="mod">
          <ac:chgData name="Laura Morgan" userId="1ecbebb2-5528-4d4b-a108-f1ab84e94086" providerId="ADAL" clId="{F058ADD3-D485-4382-B698-9812A099068E}" dt="2025-08-12T09:52:19.896" v="764" actId="1076"/>
          <ac:spMkLst>
            <pc:docMk/>
            <pc:sldMk cId="3734938982" sldId="299"/>
            <ac:spMk id="16" creationId="{32F27C08-E21D-30B6-F159-64BAE1317F0F}"/>
          </ac:spMkLst>
        </pc:spChg>
      </pc:sldChg>
      <pc:sldChg chg="modSp mod">
        <pc:chgData name="Laura Morgan" userId="1ecbebb2-5528-4d4b-a108-f1ab84e94086" providerId="ADAL" clId="{F058ADD3-D485-4382-B698-9812A099068E}" dt="2025-08-12T09:52:50.060" v="770" actId="255"/>
        <pc:sldMkLst>
          <pc:docMk/>
          <pc:sldMk cId="3539676658" sldId="302"/>
        </pc:sldMkLst>
        <pc:spChg chg="mod">
          <ac:chgData name="Laura Morgan" userId="1ecbebb2-5528-4d4b-a108-f1ab84e94086" providerId="ADAL" clId="{F058ADD3-D485-4382-B698-9812A099068E}" dt="2025-08-12T09:52:39.924" v="769" actId="1076"/>
          <ac:spMkLst>
            <pc:docMk/>
            <pc:sldMk cId="3539676658" sldId="302"/>
            <ac:spMk id="5" creationId="{5BAF6253-F264-24D0-A4F9-AE9AA17A0D97}"/>
          </ac:spMkLst>
        </pc:spChg>
        <pc:spChg chg="mod">
          <ac:chgData name="Laura Morgan" userId="1ecbebb2-5528-4d4b-a108-f1ab84e94086" providerId="ADAL" clId="{F058ADD3-D485-4382-B698-9812A099068E}" dt="2025-08-12T09:52:50.060" v="770" actId="255"/>
          <ac:spMkLst>
            <pc:docMk/>
            <pc:sldMk cId="3539676658" sldId="302"/>
            <ac:spMk id="12" creationId="{E9F75631-33D1-12AA-B150-0E1A6937DDAC}"/>
          </ac:spMkLst>
        </pc:spChg>
      </pc:sldChg>
      <pc:sldChg chg="modSp mod">
        <pc:chgData name="Laura Morgan" userId="1ecbebb2-5528-4d4b-a108-f1ab84e94086" providerId="ADAL" clId="{F058ADD3-D485-4382-B698-9812A099068E}" dt="2025-08-12T09:53:15.575" v="775" actId="1076"/>
        <pc:sldMkLst>
          <pc:docMk/>
          <pc:sldMk cId="1530561145" sldId="303"/>
        </pc:sldMkLst>
        <pc:spChg chg="mod">
          <ac:chgData name="Laura Morgan" userId="1ecbebb2-5528-4d4b-a108-f1ab84e94086" providerId="ADAL" clId="{F058ADD3-D485-4382-B698-9812A099068E}" dt="2025-08-12T09:53:15.575" v="775" actId="1076"/>
          <ac:spMkLst>
            <pc:docMk/>
            <pc:sldMk cId="1530561145" sldId="303"/>
            <ac:spMk id="9" creationId="{1286208D-20B1-57B8-4880-2750B213B54A}"/>
          </ac:spMkLst>
        </pc:spChg>
      </pc:sldChg>
      <pc:sldChg chg="modSp mod modNotesTx">
        <pc:chgData name="Laura Morgan" userId="1ecbebb2-5528-4d4b-a108-f1ab84e94086" providerId="ADAL" clId="{F058ADD3-D485-4382-B698-9812A099068E}" dt="2025-08-12T09:53:53.056" v="780" actId="1076"/>
        <pc:sldMkLst>
          <pc:docMk/>
          <pc:sldMk cId="285113824" sldId="307"/>
        </pc:sldMkLst>
        <pc:spChg chg="mod">
          <ac:chgData name="Laura Morgan" userId="1ecbebb2-5528-4d4b-a108-f1ab84e94086" providerId="ADAL" clId="{F058ADD3-D485-4382-B698-9812A099068E}" dt="2025-08-12T09:53:53.056" v="780" actId="1076"/>
          <ac:spMkLst>
            <pc:docMk/>
            <pc:sldMk cId="285113824" sldId="307"/>
            <ac:spMk id="8" creationId="{58B9AB1F-B753-A912-4424-AA7ABC7BCD2D}"/>
          </ac:spMkLst>
        </pc:spChg>
        <pc:spChg chg="mod">
          <ac:chgData name="Laura Morgan" userId="1ecbebb2-5528-4d4b-a108-f1ab84e94086" providerId="ADAL" clId="{F058ADD3-D485-4382-B698-9812A099068E}" dt="2025-08-05T10:53:20.763" v="238" actId="1076"/>
          <ac:spMkLst>
            <pc:docMk/>
            <pc:sldMk cId="285113824" sldId="307"/>
            <ac:spMk id="18" creationId="{594972DA-5CE2-0F5E-4BBE-9C96485CCAD6}"/>
          </ac:spMkLst>
        </pc:spChg>
        <pc:spChg chg="mod">
          <ac:chgData name="Laura Morgan" userId="1ecbebb2-5528-4d4b-a108-f1ab84e94086" providerId="ADAL" clId="{F058ADD3-D485-4382-B698-9812A099068E}" dt="2025-08-12T09:53:45.611" v="778" actId="1076"/>
          <ac:spMkLst>
            <pc:docMk/>
            <pc:sldMk cId="285113824" sldId="307"/>
            <ac:spMk id="43" creationId="{F985044D-37B4-F380-DB13-0B4CC88E16C3}"/>
          </ac:spMkLst>
        </pc:spChg>
        <pc:picChg chg="mod">
          <ac:chgData name="Laura Morgan" userId="1ecbebb2-5528-4d4b-a108-f1ab84e94086" providerId="ADAL" clId="{F058ADD3-D485-4382-B698-9812A099068E}" dt="2025-08-12T09:53:48.773" v="779" actId="1076"/>
          <ac:picMkLst>
            <pc:docMk/>
            <pc:sldMk cId="285113824" sldId="307"/>
            <ac:picMk id="9" creationId="{7F21A22A-C0AE-B96E-D717-D03C676B1005}"/>
          </ac:picMkLst>
        </pc:picChg>
        <pc:picChg chg="mod">
          <ac:chgData name="Laura Morgan" userId="1ecbebb2-5528-4d4b-a108-f1ab84e94086" providerId="ADAL" clId="{F058ADD3-D485-4382-B698-9812A099068E}" dt="2025-08-05T10:53:03.645" v="234" actId="14100"/>
          <ac:picMkLst>
            <pc:docMk/>
            <pc:sldMk cId="285113824" sldId="307"/>
            <ac:picMk id="13" creationId="{147A3B05-DC54-E5EE-09CC-09A22C03F884}"/>
          </ac:picMkLst>
        </pc:picChg>
      </pc:sldChg>
      <pc:sldChg chg="modSp mod">
        <pc:chgData name="Laura Morgan" userId="1ecbebb2-5528-4d4b-a108-f1ab84e94086" providerId="ADAL" clId="{F058ADD3-D485-4382-B698-9812A099068E}" dt="2025-08-12T10:02:10.436" v="785" actId="20577"/>
        <pc:sldMkLst>
          <pc:docMk/>
          <pc:sldMk cId="2214868016" sldId="312"/>
        </pc:sldMkLst>
        <pc:spChg chg="mod">
          <ac:chgData name="Laura Morgan" userId="1ecbebb2-5528-4d4b-a108-f1ab84e94086" providerId="ADAL" clId="{F058ADD3-D485-4382-B698-9812A099068E}" dt="2025-08-12T10:02:10.436" v="785" actId="20577"/>
          <ac:spMkLst>
            <pc:docMk/>
            <pc:sldMk cId="2214868016" sldId="312"/>
            <ac:spMk id="12" creationId="{E9F75631-33D1-12AA-B150-0E1A6937DDAC}"/>
          </ac:spMkLst>
        </pc:spChg>
        <pc:spChg chg="mod">
          <ac:chgData name="Laura Morgan" userId="1ecbebb2-5528-4d4b-a108-f1ab84e94086" providerId="ADAL" clId="{F058ADD3-D485-4382-B698-9812A099068E}" dt="2025-08-12T10:02:07.017" v="783" actId="1076"/>
          <ac:spMkLst>
            <pc:docMk/>
            <pc:sldMk cId="2214868016" sldId="312"/>
            <ac:spMk id="15" creationId="{9668C335-D958-351C-EC2E-D5487C6B9736}"/>
          </ac:spMkLst>
        </pc:spChg>
      </pc:sldChg>
      <pc:sldChg chg="modSp mod">
        <pc:chgData name="Laura Morgan" userId="1ecbebb2-5528-4d4b-a108-f1ab84e94086" providerId="ADAL" clId="{F058ADD3-D485-4382-B698-9812A099068E}" dt="2025-08-12T10:02:44.902" v="800" actId="255"/>
        <pc:sldMkLst>
          <pc:docMk/>
          <pc:sldMk cId="2141373137" sldId="313"/>
        </pc:sldMkLst>
        <pc:spChg chg="mod">
          <ac:chgData name="Laura Morgan" userId="1ecbebb2-5528-4d4b-a108-f1ab84e94086" providerId="ADAL" clId="{F058ADD3-D485-4382-B698-9812A099068E}" dt="2025-08-12T10:02:44.902" v="800" actId="255"/>
          <ac:spMkLst>
            <pc:docMk/>
            <pc:sldMk cId="2141373137" sldId="313"/>
            <ac:spMk id="9" creationId="{1286208D-20B1-57B8-4880-2750B213B54A}"/>
          </ac:spMkLst>
        </pc:spChg>
      </pc:sldChg>
      <pc:sldChg chg="modSp mod modNotesTx">
        <pc:chgData name="Laura Morgan" userId="1ecbebb2-5528-4d4b-a108-f1ab84e94086" providerId="ADAL" clId="{F058ADD3-D485-4382-B698-9812A099068E}" dt="2025-08-12T10:03:50.523" v="809" actId="20577"/>
        <pc:sldMkLst>
          <pc:docMk/>
          <pc:sldMk cId="1220294914" sldId="317"/>
        </pc:sldMkLst>
        <pc:spChg chg="mod">
          <ac:chgData name="Laura Morgan" userId="1ecbebb2-5528-4d4b-a108-f1ab84e94086" providerId="ADAL" clId="{F058ADD3-D485-4382-B698-9812A099068E}" dt="2025-08-01T11:55:16.387" v="12" actId="1076"/>
          <ac:spMkLst>
            <pc:docMk/>
            <pc:sldMk cId="1220294914" sldId="317"/>
            <ac:spMk id="18" creationId="{594972DA-5CE2-0F5E-4BBE-9C96485CCAD6}"/>
          </ac:spMkLst>
        </pc:spChg>
        <pc:spChg chg="mod">
          <ac:chgData name="Laura Morgan" userId="1ecbebb2-5528-4d4b-a108-f1ab84e94086" providerId="ADAL" clId="{F058ADD3-D485-4382-B698-9812A099068E}" dt="2025-08-12T10:03:50.523" v="809" actId="20577"/>
          <ac:spMkLst>
            <pc:docMk/>
            <pc:sldMk cId="1220294914" sldId="317"/>
            <ac:spMk id="43" creationId="{F985044D-37B4-F380-DB13-0B4CC88E16C3}"/>
          </ac:spMkLst>
        </pc:spChg>
        <pc:picChg chg="mod">
          <ac:chgData name="Laura Morgan" userId="1ecbebb2-5528-4d4b-a108-f1ab84e94086" providerId="ADAL" clId="{F058ADD3-D485-4382-B698-9812A099068E}" dt="2025-08-12T10:03:37.863" v="806" actId="1076"/>
          <ac:picMkLst>
            <pc:docMk/>
            <pc:sldMk cId="1220294914" sldId="317"/>
            <ac:picMk id="13" creationId="{147A3B05-DC54-E5EE-09CC-09A22C03F884}"/>
          </ac:picMkLst>
        </pc:picChg>
      </pc:sldChg>
      <pc:sldChg chg="modSp mod">
        <pc:chgData name="Laura Morgan" userId="1ecbebb2-5528-4d4b-a108-f1ab84e94086" providerId="ADAL" clId="{F058ADD3-D485-4382-B698-9812A099068E}" dt="2025-08-12T10:04:05.412" v="811" actId="1076"/>
        <pc:sldMkLst>
          <pc:docMk/>
          <pc:sldMk cId="3203654765" sldId="318"/>
        </pc:sldMkLst>
        <pc:spChg chg="mod">
          <ac:chgData name="Laura Morgan" userId="1ecbebb2-5528-4d4b-a108-f1ab84e94086" providerId="ADAL" clId="{F058ADD3-D485-4382-B698-9812A099068E}" dt="2025-08-12T10:04:03.599" v="810" actId="1076"/>
          <ac:spMkLst>
            <pc:docMk/>
            <pc:sldMk cId="3203654765" sldId="318"/>
            <ac:spMk id="12" creationId="{75D179A0-11D1-133C-7AAC-ACDEB7B171F4}"/>
          </ac:spMkLst>
        </pc:spChg>
        <pc:spChg chg="mod">
          <ac:chgData name="Laura Morgan" userId="1ecbebb2-5528-4d4b-a108-f1ab84e94086" providerId="ADAL" clId="{F058ADD3-D485-4382-B698-9812A099068E}" dt="2025-08-12T10:04:05.412" v="811" actId="1076"/>
          <ac:spMkLst>
            <pc:docMk/>
            <pc:sldMk cId="3203654765" sldId="318"/>
            <ac:spMk id="14" creationId="{6FE8F449-04A1-9F55-3713-D0362DC5872D}"/>
          </ac:spMkLst>
        </pc:spChg>
      </pc:sldChg>
      <pc:sldChg chg="modSp mod">
        <pc:chgData name="Laura Morgan" userId="1ecbebb2-5528-4d4b-a108-f1ab84e94086" providerId="ADAL" clId="{F058ADD3-D485-4382-B698-9812A099068E}" dt="2025-08-12T10:04:40.224" v="817" actId="1076"/>
        <pc:sldMkLst>
          <pc:docMk/>
          <pc:sldMk cId="438208346" sldId="323"/>
        </pc:sldMkLst>
        <pc:spChg chg="mod">
          <ac:chgData name="Laura Morgan" userId="1ecbebb2-5528-4d4b-a108-f1ab84e94086" providerId="ADAL" clId="{F058ADD3-D485-4382-B698-9812A099068E}" dt="2025-08-12T10:04:37.174" v="816" actId="1076"/>
          <ac:spMkLst>
            <pc:docMk/>
            <pc:sldMk cId="438208346" sldId="323"/>
            <ac:spMk id="9" creationId="{1286208D-20B1-57B8-4880-2750B213B54A}"/>
          </ac:spMkLst>
        </pc:spChg>
        <pc:grpChg chg="mod">
          <ac:chgData name="Laura Morgan" userId="1ecbebb2-5528-4d4b-a108-f1ab84e94086" providerId="ADAL" clId="{F058ADD3-D485-4382-B698-9812A099068E}" dt="2025-08-12T10:04:40.224" v="817" actId="1076"/>
          <ac:grpSpMkLst>
            <pc:docMk/>
            <pc:sldMk cId="438208346" sldId="323"/>
            <ac:grpSpMk id="47" creationId="{4303E6B4-D965-355B-9A03-2AEF1B4E3173}"/>
          </ac:grpSpMkLst>
        </pc:grpChg>
      </pc:sldChg>
      <pc:sldChg chg="modSp mod">
        <pc:chgData name="Laura Morgan" userId="1ecbebb2-5528-4d4b-a108-f1ab84e94086" providerId="ADAL" clId="{F058ADD3-D485-4382-B698-9812A099068E}" dt="2025-08-12T10:06:01.935" v="859" actId="1076"/>
        <pc:sldMkLst>
          <pc:docMk/>
          <pc:sldMk cId="2810641437" sldId="328"/>
        </pc:sldMkLst>
        <pc:spChg chg="mod">
          <ac:chgData name="Laura Morgan" userId="1ecbebb2-5528-4d4b-a108-f1ab84e94086" providerId="ADAL" clId="{F058ADD3-D485-4382-B698-9812A099068E}" dt="2025-08-12T10:06:01.935" v="859" actId="1076"/>
          <ac:spMkLst>
            <pc:docMk/>
            <pc:sldMk cId="2810641437" sldId="328"/>
            <ac:spMk id="5" creationId="{3DA7CB50-DE6D-14BF-4250-76059B85D17D}"/>
          </ac:spMkLst>
        </pc:spChg>
        <pc:spChg chg="mod">
          <ac:chgData name="Laura Morgan" userId="1ecbebb2-5528-4d4b-a108-f1ab84e94086" providerId="ADAL" clId="{F058ADD3-D485-4382-B698-9812A099068E}" dt="2025-08-12T10:06:00.390" v="858" actId="948"/>
          <ac:spMkLst>
            <pc:docMk/>
            <pc:sldMk cId="2810641437" sldId="328"/>
            <ac:spMk id="12" creationId="{75D179A0-11D1-133C-7AAC-ACDEB7B171F4}"/>
          </ac:spMkLst>
        </pc:spChg>
      </pc:sldChg>
      <pc:sldChg chg="modSp mod">
        <pc:chgData name="Laura Morgan" userId="1ecbebb2-5528-4d4b-a108-f1ab84e94086" providerId="ADAL" clId="{F058ADD3-D485-4382-B698-9812A099068E}" dt="2025-08-12T10:06:33.352" v="871" actId="12"/>
        <pc:sldMkLst>
          <pc:docMk/>
          <pc:sldMk cId="1827273845" sldId="329"/>
        </pc:sldMkLst>
        <pc:spChg chg="mod">
          <ac:chgData name="Laura Morgan" userId="1ecbebb2-5528-4d4b-a108-f1ab84e94086" providerId="ADAL" clId="{F058ADD3-D485-4382-B698-9812A099068E}" dt="2025-08-12T10:06:33.352" v="871" actId="12"/>
          <ac:spMkLst>
            <pc:docMk/>
            <pc:sldMk cId="1827273845" sldId="329"/>
            <ac:spMk id="16" creationId="{32F27C08-E21D-30B6-F159-64BAE1317F0F}"/>
          </ac:spMkLst>
        </pc:spChg>
      </pc:sldChg>
      <pc:sldChg chg="modSp mod">
        <pc:chgData name="Laura Morgan" userId="1ecbebb2-5528-4d4b-a108-f1ab84e94086" providerId="ADAL" clId="{F058ADD3-D485-4382-B698-9812A099068E}" dt="2025-08-12T10:06:45.989" v="873" actId="1076"/>
        <pc:sldMkLst>
          <pc:docMk/>
          <pc:sldMk cId="3190761049" sldId="336"/>
        </pc:sldMkLst>
        <pc:spChg chg="mod">
          <ac:chgData name="Laura Morgan" userId="1ecbebb2-5528-4d4b-a108-f1ab84e94086" providerId="ADAL" clId="{F058ADD3-D485-4382-B698-9812A099068E}" dt="2025-08-12T10:06:44.280" v="872" actId="255"/>
          <ac:spMkLst>
            <pc:docMk/>
            <pc:sldMk cId="3190761049" sldId="336"/>
            <ac:spMk id="12" creationId="{E9F75631-33D1-12AA-B150-0E1A6937DDAC}"/>
          </ac:spMkLst>
        </pc:spChg>
        <pc:picChg chg="mod">
          <ac:chgData name="Laura Morgan" userId="1ecbebb2-5528-4d4b-a108-f1ab84e94086" providerId="ADAL" clId="{F058ADD3-D485-4382-B698-9812A099068E}" dt="2025-08-12T10:06:45.989" v="873" actId="1076"/>
          <ac:picMkLst>
            <pc:docMk/>
            <pc:sldMk cId="3190761049" sldId="336"/>
            <ac:picMk id="10" creationId="{EE06D2AD-D466-966A-9355-066085547CF1}"/>
          </ac:picMkLst>
        </pc:picChg>
      </pc:sldChg>
      <pc:sldChg chg="modSp mod">
        <pc:chgData name="Laura Morgan" userId="1ecbebb2-5528-4d4b-a108-f1ab84e94086" providerId="ADAL" clId="{F058ADD3-D485-4382-B698-9812A099068E}" dt="2025-08-12T10:06:57.539" v="875" actId="1076"/>
        <pc:sldMkLst>
          <pc:docMk/>
          <pc:sldMk cId="3393345427" sldId="337"/>
        </pc:sldMkLst>
        <pc:spChg chg="mod">
          <ac:chgData name="Laura Morgan" userId="1ecbebb2-5528-4d4b-a108-f1ab84e94086" providerId="ADAL" clId="{F058ADD3-D485-4382-B698-9812A099068E}" dt="2025-08-12T10:06:57.539" v="875" actId="1076"/>
          <ac:spMkLst>
            <pc:docMk/>
            <pc:sldMk cId="3393345427" sldId="337"/>
            <ac:spMk id="9" creationId="{1286208D-20B1-57B8-4880-2750B213B54A}"/>
          </ac:spMkLst>
        </pc:spChg>
      </pc:sldChg>
      <pc:sldChg chg="modSp mod">
        <pc:chgData name="Laura Morgan" userId="1ecbebb2-5528-4d4b-a108-f1ab84e94086" providerId="ADAL" clId="{F058ADD3-D485-4382-B698-9812A099068E}" dt="2025-08-12T09:51:25.494" v="737" actId="1076"/>
        <pc:sldMkLst>
          <pc:docMk/>
          <pc:sldMk cId="3057571001" sldId="419"/>
        </pc:sldMkLst>
        <pc:spChg chg="mod">
          <ac:chgData name="Laura Morgan" userId="1ecbebb2-5528-4d4b-a108-f1ab84e94086" providerId="ADAL" clId="{F058ADD3-D485-4382-B698-9812A099068E}" dt="2025-08-12T09:51:25.494" v="737" actId="1076"/>
          <ac:spMkLst>
            <pc:docMk/>
            <pc:sldMk cId="3057571001" sldId="419"/>
            <ac:spMk id="43" creationId="{F985044D-37B4-F380-DB13-0B4CC88E16C3}"/>
          </ac:spMkLst>
        </pc:spChg>
      </pc:sldChg>
      <pc:sldChg chg="modSp mod">
        <pc:chgData name="Laura Morgan" userId="1ecbebb2-5528-4d4b-a108-f1ab84e94086" providerId="ADAL" clId="{F058ADD3-D485-4382-B698-9812A099068E}" dt="2025-08-12T09:53:28.230" v="776" actId="113"/>
        <pc:sldMkLst>
          <pc:docMk/>
          <pc:sldMk cId="2712205968" sldId="420"/>
        </pc:sldMkLst>
        <pc:spChg chg="mod">
          <ac:chgData name="Laura Morgan" userId="1ecbebb2-5528-4d4b-a108-f1ab84e94086" providerId="ADAL" clId="{F058ADD3-D485-4382-B698-9812A099068E}" dt="2025-08-12T09:53:28.230" v="776" actId="113"/>
          <ac:spMkLst>
            <pc:docMk/>
            <pc:sldMk cId="2712205968" sldId="420"/>
            <ac:spMk id="43" creationId="{F985044D-37B4-F380-DB13-0B4CC88E16C3}"/>
          </ac:spMkLst>
        </pc:spChg>
      </pc:sldChg>
      <pc:sldChg chg="modSp mod">
        <pc:chgData name="Laura Morgan" userId="1ecbebb2-5528-4d4b-a108-f1ab84e94086" providerId="ADAL" clId="{F058ADD3-D485-4382-B698-9812A099068E}" dt="2025-08-12T10:04:47.891" v="818" actId="113"/>
        <pc:sldMkLst>
          <pc:docMk/>
          <pc:sldMk cId="3969151089" sldId="425"/>
        </pc:sldMkLst>
        <pc:spChg chg="mod">
          <ac:chgData name="Laura Morgan" userId="1ecbebb2-5528-4d4b-a108-f1ab84e94086" providerId="ADAL" clId="{F058ADD3-D485-4382-B698-9812A099068E}" dt="2025-08-12T10:04:47.891" v="818" actId="113"/>
          <ac:spMkLst>
            <pc:docMk/>
            <pc:sldMk cId="3969151089" sldId="425"/>
            <ac:spMk id="43" creationId="{F985044D-37B4-F380-DB13-0B4CC88E16C3}"/>
          </ac:spMkLst>
        </pc:spChg>
      </pc:sldChg>
      <pc:sldChg chg="modSp mod">
        <pc:chgData name="Laura Morgan" userId="1ecbebb2-5528-4d4b-a108-f1ab84e94086" providerId="ADAL" clId="{F058ADD3-D485-4382-B698-9812A099068E}" dt="2025-08-12T10:05:49.050" v="857" actId="1076"/>
        <pc:sldMkLst>
          <pc:docMk/>
          <pc:sldMk cId="1666578455" sldId="426"/>
        </pc:sldMkLst>
        <pc:spChg chg="mod">
          <ac:chgData name="Laura Morgan" userId="1ecbebb2-5528-4d4b-a108-f1ab84e94086" providerId="ADAL" clId="{F058ADD3-D485-4382-B698-9812A099068E}" dt="2025-08-12T10:05:49.050" v="857" actId="1076"/>
          <ac:spMkLst>
            <pc:docMk/>
            <pc:sldMk cId="1666578455" sldId="426"/>
            <ac:spMk id="8" creationId="{58B9AB1F-B753-A912-4424-AA7ABC7BCD2D}"/>
          </ac:spMkLst>
        </pc:spChg>
        <pc:picChg chg="mod">
          <ac:chgData name="Laura Morgan" userId="1ecbebb2-5528-4d4b-a108-f1ab84e94086" providerId="ADAL" clId="{F058ADD3-D485-4382-B698-9812A099068E}" dt="2025-08-12T10:05:44.645" v="856" actId="1076"/>
          <ac:picMkLst>
            <pc:docMk/>
            <pc:sldMk cId="1666578455" sldId="426"/>
            <ac:picMk id="9" creationId="{7F21A22A-C0AE-B96E-D717-D03C676B1005}"/>
          </ac:picMkLst>
        </pc:picChg>
      </pc:sldChg>
      <pc:sldChg chg="modSp mod">
        <pc:chgData name="Laura Morgan" userId="1ecbebb2-5528-4d4b-a108-f1ab84e94086" providerId="ADAL" clId="{F058ADD3-D485-4382-B698-9812A099068E}" dt="2025-08-12T10:05:35.327" v="855" actId="20577"/>
        <pc:sldMkLst>
          <pc:docMk/>
          <pc:sldMk cId="200329460" sldId="428"/>
        </pc:sldMkLst>
        <pc:spChg chg="mod">
          <ac:chgData name="Laura Morgan" userId="1ecbebb2-5528-4d4b-a108-f1ab84e94086" providerId="ADAL" clId="{F058ADD3-D485-4382-B698-9812A099068E}" dt="2025-08-12T10:05:35.327" v="855" actId="20577"/>
          <ac:spMkLst>
            <pc:docMk/>
            <pc:sldMk cId="200329460" sldId="428"/>
            <ac:spMk id="43" creationId="{F985044D-37B4-F380-DB13-0B4CC88E16C3}"/>
          </ac:spMkLst>
        </pc:spChg>
        <pc:picChg chg="mod">
          <ac:chgData name="Laura Morgan" userId="1ecbebb2-5528-4d4b-a108-f1ab84e94086" providerId="ADAL" clId="{F058ADD3-D485-4382-B698-9812A099068E}" dt="2025-08-12T10:05:22.328" v="847" actId="1076"/>
          <ac:picMkLst>
            <pc:docMk/>
            <pc:sldMk cId="200329460" sldId="428"/>
            <ac:picMk id="10" creationId="{6308CEE2-0777-58CC-0CE3-0FEBE43DA0C3}"/>
          </ac:picMkLst>
        </pc:picChg>
      </pc:sldChg>
      <pc:sldChg chg="modSp mod">
        <pc:chgData name="Laura Morgan" userId="1ecbebb2-5528-4d4b-a108-f1ab84e94086" providerId="ADAL" clId="{F058ADD3-D485-4382-B698-9812A099068E}" dt="2025-08-12T09:48:37.105" v="699" actId="14100"/>
        <pc:sldMkLst>
          <pc:docMk/>
          <pc:sldMk cId="1535844695" sldId="466"/>
        </pc:sldMkLst>
        <pc:spChg chg="mod">
          <ac:chgData name="Laura Morgan" userId="1ecbebb2-5528-4d4b-a108-f1ab84e94086" providerId="ADAL" clId="{F058ADD3-D485-4382-B698-9812A099068E}" dt="2025-08-12T09:48:37.105" v="699" actId="14100"/>
          <ac:spMkLst>
            <pc:docMk/>
            <pc:sldMk cId="1535844695" sldId="466"/>
            <ac:spMk id="12" creationId="{42E26187-14E2-4413-8777-1A672F1A36AA}"/>
          </ac:spMkLst>
        </pc:spChg>
      </pc:sldChg>
      <pc:sldChg chg="modSp del mod modAnim">
        <pc:chgData name="Laura Morgan" userId="1ecbebb2-5528-4d4b-a108-f1ab84e94086" providerId="ADAL" clId="{F058ADD3-D485-4382-B698-9812A099068E}" dt="2025-08-12T09:44:10.778" v="671" actId="47"/>
        <pc:sldMkLst>
          <pc:docMk/>
          <pc:sldMk cId="1571417878" sldId="467"/>
        </pc:sldMkLst>
        <pc:spChg chg="mod">
          <ac:chgData name="Laura Morgan" userId="1ecbebb2-5528-4d4b-a108-f1ab84e94086" providerId="ADAL" clId="{F058ADD3-D485-4382-B698-9812A099068E}" dt="2025-08-12T09:44:01.407" v="669" actId="21"/>
          <ac:spMkLst>
            <pc:docMk/>
            <pc:sldMk cId="1571417878" sldId="467"/>
            <ac:spMk id="13" creationId="{F2AEF750-89E6-C2FB-81A3-3A88B6F8C303}"/>
          </ac:spMkLst>
        </pc:spChg>
      </pc:sldChg>
      <pc:sldChg chg="modSp mod">
        <pc:chgData name="Laura Morgan" userId="1ecbebb2-5528-4d4b-a108-f1ab84e94086" providerId="ADAL" clId="{F058ADD3-D485-4382-B698-9812A099068E}" dt="2025-08-12T09:50:19.795" v="721" actId="1076"/>
        <pc:sldMkLst>
          <pc:docMk/>
          <pc:sldMk cId="2140274621" sldId="469"/>
        </pc:sldMkLst>
        <pc:spChg chg="mod">
          <ac:chgData name="Laura Morgan" userId="1ecbebb2-5528-4d4b-a108-f1ab84e94086" providerId="ADAL" clId="{F058ADD3-D485-4382-B698-9812A099068E}" dt="2025-08-12T09:50:19.795" v="721" actId="1076"/>
          <ac:spMkLst>
            <pc:docMk/>
            <pc:sldMk cId="2140274621" sldId="469"/>
            <ac:spMk id="5" creationId="{D8F8E3B7-E513-30C6-53BB-1E9BD705DC28}"/>
          </ac:spMkLst>
        </pc:spChg>
        <pc:spChg chg="mod">
          <ac:chgData name="Laura Morgan" userId="1ecbebb2-5528-4d4b-a108-f1ab84e94086" providerId="ADAL" clId="{F058ADD3-D485-4382-B698-9812A099068E}" dt="2025-08-12T09:50:19.240" v="720" actId="14100"/>
          <ac:spMkLst>
            <pc:docMk/>
            <pc:sldMk cId="2140274621" sldId="469"/>
            <ac:spMk id="12" creationId="{42E26187-14E2-4413-8777-1A672F1A36AA}"/>
          </ac:spMkLst>
        </pc:spChg>
      </pc:sldChg>
      <pc:sldChg chg="modSp del mod modAnim">
        <pc:chgData name="Laura Morgan" userId="1ecbebb2-5528-4d4b-a108-f1ab84e94086" providerId="ADAL" clId="{F058ADD3-D485-4382-B698-9812A099068E}" dt="2025-08-12T09:44:44.335" v="675" actId="47"/>
        <pc:sldMkLst>
          <pc:docMk/>
          <pc:sldMk cId="1308101409" sldId="470"/>
        </pc:sldMkLst>
        <pc:spChg chg="mod">
          <ac:chgData name="Laura Morgan" userId="1ecbebb2-5528-4d4b-a108-f1ab84e94086" providerId="ADAL" clId="{F058ADD3-D485-4382-B698-9812A099068E}" dt="2025-08-12T09:44:32.956" v="673" actId="21"/>
          <ac:spMkLst>
            <pc:docMk/>
            <pc:sldMk cId="1308101409" sldId="470"/>
            <ac:spMk id="13" creationId="{F2AEF750-89E6-C2FB-81A3-3A88B6F8C303}"/>
          </ac:spMkLst>
        </pc:spChg>
      </pc:sldChg>
      <pc:sldChg chg="modSp del mod modAnim">
        <pc:chgData name="Laura Morgan" userId="1ecbebb2-5528-4d4b-a108-f1ab84e94086" providerId="ADAL" clId="{F058ADD3-D485-4382-B698-9812A099068E}" dt="2025-08-12T09:45:33.593" v="681" actId="47"/>
        <pc:sldMkLst>
          <pc:docMk/>
          <pc:sldMk cId="2130851499" sldId="472"/>
        </pc:sldMkLst>
        <pc:spChg chg="mod">
          <ac:chgData name="Laura Morgan" userId="1ecbebb2-5528-4d4b-a108-f1ab84e94086" providerId="ADAL" clId="{F058ADD3-D485-4382-B698-9812A099068E}" dt="2025-08-12T09:45:25.526" v="679" actId="21"/>
          <ac:spMkLst>
            <pc:docMk/>
            <pc:sldMk cId="2130851499" sldId="472"/>
            <ac:spMk id="13" creationId="{F2AEF750-89E6-C2FB-81A3-3A88B6F8C303}"/>
          </ac:spMkLst>
        </pc:spChg>
      </pc:sldChg>
      <pc:sldChg chg="modSp del mod modAnim modNotesTx">
        <pc:chgData name="Laura Morgan" userId="1ecbebb2-5528-4d4b-a108-f1ab84e94086" providerId="ADAL" clId="{F058ADD3-D485-4382-B698-9812A099068E}" dt="2025-08-12T09:47:14.823" v="689" actId="47"/>
        <pc:sldMkLst>
          <pc:docMk/>
          <pc:sldMk cId="309954576" sldId="474"/>
        </pc:sldMkLst>
        <pc:spChg chg="mod">
          <ac:chgData name="Laura Morgan" userId="1ecbebb2-5528-4d4b-a108-f1ab84e94086" providerId="ADAL" clId="{F058ADD3-D485-4382-B698-9812A099068E}" dt="2025-08-12T09:46:56.364" v="685" actId="21"/>
          <ac:spMkLst>
            <pc:docMk/>
            <pc:sldMk cId="309954576" sldId="474"/>
            <ac:spMk id="13" creationId="{F2AEF750-89E6-C2FB-81A3-3A88B6F8C303}"/>
          </ac:spMkLst>
        </pc:spChg>
      </pc:sldChg>
      <pc:sldChg chg="modSp mod">
        <pc:chgData name="Laura Morgan" userId="1ecbebb2-5528-4d4b-a108-f1ab84e94086" providerId="ADAL" clId="{F058ADD3-D485-4382-B698-9812A099068E}" dt="2025-08-12T09:53:00.682" v="772" actId="14100"/>
        <pc:sldMkLst>
          <pc:docMk/>
          <pc:sldMk cId="1425725839" sldId="476"/>
        </pc:sldMkLst>
        <pc:spChg chg="mod">
          <ac:chgData name="Laura Morgan" userId="1ecbebb2-5528-4d4b-a108-f1ab84e94086" providerId="ADAL" clId="{F058ADD3-D485-4382-B698-9812A099068E}" dt="2025-08-12T09:53:00.682" v="772" actId="14100"/>
          <ac:spMkLst>
            <pc:docMk/>
            <pc:sldMk cId="1425725839" sldId="476"/>
            <ac:spMk id="12" creationId="{42E26187-14E2-4413-8777-1A672F1A36AA}"/>
          </ac:spMkLst>
        </pc:spChg>
      </pc:sldChg>
      <pc:sldChg chg="modSp mod">
        <pc:chgData name="Laura Morgan" userId="1ecbebb2-5528-4d4b-a108-f1ab84e94086" providerId="ADAL" clId="{F058ADD3-D485-4382-B698-9812A099068E}" dt="2025-08-12T10:02:19.727" v="788" actId="1076"/>
        <pc:sldMkLst>
          <pc:docMk/>
          <pc:sldMk cId="1594491153" sldId="477"/>
        </pc:sldMkLst>
        <pc:spChg chg="mod">
          <ac:chgData name="Laura Morgan" userId="1ecbebb2-5528-4d4b-a108-f1ab84e94086" providerId="ADAL" clId="{F058ADD3-D485-4382-B698-9812A099068E}" dt="2025-08-12T10:02:19.727" v="788" actId="1076"/>
          <ac:spMkLst>
            <pc:docMk/>
            <pc:sldMk cId="1594491153" sldId="477"/>
            <ac:spMk id="5" creationId="{D8F8E3B7-E513-30C6-53BB-1E9BD705DC28}"/>
          </ac:spMkLst>
        </pc:spChg>
        <pc:spChg chg="mod">
          <ac:chgData name="Laura Morgan" userId="1ecbebb2-5528-4d4b-a108-f1ab84e94086" providerId="ADAL" clId="{F058ADD3-D485-4382-B698-9812A099068E}" dt="2025-08-12T10:02:19.199" v="787" actId="14100"/>
          <ac:spMkLst>
            <pc:docMk/>
            <pc:sldMk cId="1594491153" sldId="477"/>
            <ac:spMk id="12" creationId="{42E26187-14E2-4413-8777-1A672F1A36AA}"/>
          </ac:spMkLst>
        </pc:spChg>
      </pc:sldChg>
      <pc:sldChg chg="modSp mod">
        <pc:chgData name="Laura Morgan" userId="1ecbebb2-5528-4d4b-a108-f1ab84e94086" providerId="ADAL" clId="{F058ADD3-D485-4382-B698-9812A099068E}" dt="2025-08-12T10:04:24.944" v="813" actId="14100"/>
        <pc:sldMkLst>
          <pc:docMk/>
          <pc:sldMk cId="3690873553" sldId="478"/>
        </pc:sldMkLst>
        <pc:spChg chg="mod">
          <ac:chgData name="Laura Morgan" userId="1ecbebb2-5528-4d4b-a108-f1ab84e94086" providerId="ADAL" clId="{F058ADD3-D485-4382-B698-9812A099068E}" dt="2025-08-12T10:04:24.944" v="813" actId="14100"/>
          <ac:spMkLst>
            <pc:docMk/>
            <pc:sldMk cId="3690873553" sldId="478"/>
            <ac:spMk id="12" creationId="{42E26187-14E2-4413-8777-1A672F1A36AA}"/>
          </ac:spMkLst>
        </pc:spChg>
      </pc:sldChg>
      <pc:sldChg chg="addSp delSp modSp add mod modNotesTx">
        <pc:chgData name="Laura Morgan" userId="1ecbebb2-5528-4d4b-a108-f1ab84e94086" providerId="ADAL" clId="{F058ADD3-D485-4382-B698-9812A099068E}" dt="2025-08-01T12:00:36.272" v="104" actId="1076"/>
        <pc:sldMkLst>
          <pc:docMk/>
          <pc:sldMk cId="3771944535" sldId="479"/>
        </pc:sldMkLst>
        <pc:spChg chg="mod">
          <ac:chgData name="Laura Morgan" userId="1ecbebb2-5528-4d4b-a108-f1ab84e94086" providerId="ADAL" clId="{F058ADD3-D485-4382-B698-9812A099068E}" dt="2025-08-01T11:58:50.906" v="54" actId="1076"/>
          <ac:spMkLst>
            <pc:docMk/>
            <pc:sldMk cId="3771944535" sldId="479"/>
            <ac:spMk id="8" creationId="{230679C3-AFAE-E6BF-CB44-5DF647A439E5}"/>
          </ac:spMkLst>
        </pc:spChg>
        <pc:spChg chg="mod">
          <ac:chgData name="Laura Morgan" userId="1ecbebb2-5528-4d4b-a108-f1ab84e94086" providerId="ADAL" clId="{F058ADD3-D485-4382-B698-9812A099068E}" dt="2025-08-01T11:58:28.766" v="33" actId="20577"/>
          <ac:spMkLst>
            <pc:docMk/>
            <pc:sldMk cId="3771944535" sldId="479"/>
            <ac:spMk id="43" creationId="{154919EF-6505-F2B9-057C-46896F06E9BE}"/>
          </ac:spMkLst>
        </pc:spChg>
        <pc:picChg chg="add mod">
          <ac:chgData name="Laura Morgan" userId="1ecbebb2-5528-4d4b-a108-f1ab84e94086" providerId="ADAL" clId="{F058ADD3-D485-4382-B698-9812A099068E}" dt="2025-08-01T12:00:36.272" v="104" actId="1076"/>
          <ac:picMkLst>
            <pc:docMk/>
            <pc:sldMk cId="3771944535" sldId="479"/>
            <ac:picMk id="10" creationId="{5BE8BD81-18F1-0086-B008-EC5E5E5FA5F6}"/>
          </ac:picMkLst>
        </pc:picChg>
      </pc:sldChg>
      <pc:sldChg chg="modSp add del mod modAnim modNotesTx">
        <pc:chgData name="Laura Morgan" userId="1ecbebb2-5528-4d4b-a108-f1ab84e94086" providerId="ADAL" clId="{F058ADD3-D485-4382-B698-9812A099068E}" dt="2025-08-12T09:48:15.697" v="697" actId="47"/>
        <pc:sldMkLst>
          <pc:docMk/>
          <pc:sldMk cId="2943065706" sldId="480"/>
        </pc:sldMkLst>
      </pc:sldChg>
      <pc:sldChg chg="modSp add mod">
        <pc:chgData name="Laura Morgan" userId="1ecbebb2-5528-4d4b-a108-f1ab84e94086" providerId="ADAL" clId="{F058ADD3-D485-4382-B698-9812A099068E}" dt="2025-08-12T09:50:07.214" v="718" actId="113"/>
        <pc:sldMkLst>
          <pc:docMk/>
          <pc:sldMk cId="515949461" sldId="510"/>
        </pc:sldMkLst>
        <pc:spChg chg="mod">
          <ac:chgData name="Laura Morgan" userId="1ecbebb2-5528-4d4b-a108-f1ab84e94086" providerId="ADAL" clId="{F058ADD3-D485-4382-B698-9812A099068E}" dt="2025-08-12T09:50:07.214" v="718" actId="113"/>
          <ac:spMkLst>
            <pc:docMk/>
            <pc:sldMk cId="515949461" sldId="510"/>
            <ac:spMk id="13" creationId="{054780CE-CD7A-8247-083C-6B5E3E45762C}"/>
          </ac:spMkLst>
        </pc:spChg>
      </pc:sldChg>
      <pc:sldChg chg="modSp add mod">
        <pc:chgData name="Laura Morgan" userId="1ecbebb2-5528-4d4b-a108-f1ab84e94086" providerId="ADAL" clId="{F058ADD3-D485-4382-B698-9812A099068E}" dt="2025-08-12T09:45:00.105" v="677" actId="1076"/>
        <pc:sldMkLst>
          <pc:docMk/>
          <pc:sldMk cId="2110020065" sldId="511"/>
        </pc:sldMkLst>
        <pc:spChg chg="mod">
          <ac:chgData name="Laura Morgan" userId="1ecbebb2-5528-4d4b-a108-f1ab84e94086" providerId="ADAL" clId="{F058ADD3-D485-4382-B698-9812A099068E}" dt="2025-08-12T09:45:00.105" v="677" actId="1076"/>
          <ac:spMkLst>
            <pc:docMk/>
            <pc:sldMk cId="2110020065" sldId="511"/>
            <ac:spMk id="13" creationId="{054780CE-CD7A-8247-083C-6B5E3E45762C}"/>
          </ac:spMkLst>
        </pc:spChg>
      </pc:sldChg>
      <pc:sldChg chg="modSp add mod">
        <pc:chgData name="Laura Morgan" userId="1ecbebb2-5528-4d4b-a108-f1ab84e94086" providerId="ADAL" clId="{F058ADD3-D485-4382-B698-9812A099068E}" dt="2025-08-12T10:01:57.984" v="782" actId="1076"/>
        <pc:sldMkLst>
          <pc:docMk/>
          <pc:sldMk cId="2001966274" sldId="512"/>
        </pc:sldMkLst>
        <pc:spChg chg="mod">
          <ac:chgData name="Laura Morgan" userId="1ecbebb2-5528-4d4b-a108-f1ab84e94086" providerId="ADAL" clId="{F058ADD3-D485-4382-B698-9812A099068E}" dt="2025-08-12T10:01:57.984" v="782" actId="1076"/>
          <ac:spMkLst>
            <pc:docMk/>
            <pc:sldMk cId="2001966274" sldId="512"/>
            <ac:spMk id="13" creationId="{054780CE-CD7A-8247-083C-6B5E3E45762C}"/>
          </ac:spMkLst>
        </pc:spChg>
      </pc:sldChg>
      <pc:sldChg chg="modSp add mod">
        <pc:chgData name="Laura Morgan" userId="1ecbebb2-5528-4d4b-a108-f1ab84e94086" providerId="ADAL" clId="{F058ADD3-D485-4382-B698-9812A099068E}" dt="2025-08-12T09:47:24.774" v="690" actId="14100"/>
        <pc:sldMkLst>
          <pc:docMk/>
          <pc:sldMk cId="2006989710" sldId="513"/>
        </pc:sldMkLst>
        <pc:spChg chg="mod">
          <ac:chgData name="Laura Morgan" userId="1ecbebb2-5528-4d4b-a108-f1ab84e94086" providerId="ADAL" clId="{F058ADD3-D485-4382-B698-9812A099068E}" dt="2025-08-12T09:47:24.774" v="690" actId="14100"/>
          <ac:spMkLst>
            <pc:docMk/>
            <pc:sldMk cId="2006989710" sldId="513"/>
            <ac:spMk id="13" creationId="{054780CE-CD7A-8247-083C-6B5E3E45762C}"/>
          </ac:spMkLst>
        </pc:spChg>
      </pc:sldChg>
      <pc:sldChg chg="modSp add mod">
        <pc:chgData name="Laura Morgan" userId="1ecbebb2-5528-4d4b-a108-f1ab84e94086" providerId="ADAL" clId="{F058ADD3-D485-4382-B698-9812A099068E}" dt="2025-08-12T09:48:12.885" v="696" actId="1076"/>
        <pc:sldMkLst>
          <pc:docMk/>
          <pc:sldMk cId="4025697807" sldId="514"/>
        </pc:sldMkLst>
        <pc:spChg chg="mod">
          <ac:chgData name="Laura Morgan" userId="1ecbebb2-5528-4d4b-a108-f1ab84e94086" providerId="ADAL" clId="{F058ADD3-D485-4382-B698-9812A099068E}" dt="2025-08-12T09:48:12.885" v="696" actId="1076"/>
          <ac:spMkLst>
            <pc:docMk/>
            <pc:sldMk cId="4025697807" sldId="514"/>
            <ac:spMk id="13" creationId="{054780CE-CD7A-8247-083C-6B5E3E45762C}"/>
          </ac:spMkLst>
        </pc:spChg>
      </pc:sldChg>
    </pc:docChg>
  </pc:docChgLst>
  <pc:docChgLst>
    <pc:chgData name="Laura Morgan" userId="S::laura@story-project.co.uk::1ecbebb2-5528-4d4b-a108-f1ab84e94086" providerId="AD" clId="Web-{C27577C9-C980-6380-81C5-DE2B4F0A2BB8}"/>
    <pc:docChg chg="modSld">
      <pc:chgData name="Laura Morgan" userId="S::laura@story-project.co.uk::1ecbebb2-5528-4d4b-a108-f1ab84e94086" providerId="AD" clId="Web-{C27577C9-C980-6380-81C5-DE2B4F0A2BB8}" dt="2025-06-18T08:47:22.520" v="0" actId="1076"/>
      <pc:docMkLst>
        <pc:docMk/>
      </pc:docMkLst>
      <pc:sldChg chg="modSp">
        <pc:chgData name="Laura Morgan" userId="S::laura@story-project.co.uk::1ecbebb2-5528-4d4b-a108-f1ab84e94086" providerId="AD" clId="Web-{C27577C9-C980-6380-81C5-DE2B4F0A2BB8}" dt="2025-06-18T08:47:22.520" v="0" actId="1076"/>
        <pc:sldMkLst>
          <pc:docMk/>
          <pc:sldMk cId="2141373137" sldId="313"/>
        </pc:sldMkLst>
      </pc:sldChg>
    </pc:docChg>
  </pc:docChgLst>
  <pc:docChgLst>
    <pc:chgData name="Laura" userId="S::laura@story-project.co.uk::1ecbebb2-5528-4d4b-a108-f1ab84e94086" providerId="AD" clId="Web-{0D4297F1-69D9-71AC-D1DC-33B047715A65}"/>
    <pc:docChg chg="modSld">
      <pc:chgData name="Laura" userId="S::laura@story-project.co.uk::1ecbebb2-5528-4d4b-a108-f1ab84e94086" providerId="AD" clId="Web-{0D4297F1-69D9-71AC-D1DC-33B047715A65}" dt="2024-08-17T14:01:07.589" v="1" actId="14100"/>
      <pc:docMkLst>
        <pc:docMk/>
      </pc:docMkLst>
      <pc:sldChg chg="modSp">
        <pc:chgData name="Laura" userId="S::laura@story-project.co.uk::1ecbebb2-5528-4d4b-a108-f1ab84e94086" providerId="AD" clId="Web-{0D4297F1-69D9-71AC-D1DC-33B047715A65}" dt="2024-08-17T14:01:07.589" v="1" actId="14100"/>
        <pc:sldMkLst>
          <pc:docMk/>
          <pc:sldMk cId="364621734" sldId="28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D27257-2811-4726-A205-AA4CE42B41CE}" type="datetimeFigureOut">
              <a:rPr lang="en-GB" smtClean="0"/>
              <a:t>12/08/2025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8BD0A-A5A8-4FC6-85A8-C43776B49EFC}" type="slidenum">
              <a:rPr lang="en-GB" smtClean="0"/>
              <a:t>‹#›</a:t>
            </a:fld>
            <a:endParaRPr lang="en-GB"/>
          </a:p>
        </p:txBody>
      </p:sp>
    </p:spTree>
    <p:extLst>
      <p:ext uri="{BB962C8B-B14F-4D97-AF65-F5344CB8AC3E}">
        <p14:creationId xmlns:p14="http://schemas.microsoft.com/office/powerpoint/2010/main" val="33121111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3" Type="http://schemas.openxmlformats.org/officeDocument/2006/relationships/hyperlink" Target="https://forms.office.com/e/zcb952fwe5" TargetMode="External"/><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a:effectLst/>
                <a:latin typeface="Aptos" panose="020B0004020202020204" pitchFamily="34" charset="0"/>
                <a:ea typeface="Aptos" panose="020B0004020202020204" pitchFamily="34" charset="0"/>
                <a:cs typeface="Times New Roman" panose="02020603050405020304" pitchFamily="18" charset="0"/>
              </a:rPr>
              <a:t>Revisit the Ground Rules that your class wrote together following their introduction to The Story Project</a:t>
            </a:r>
            <a:r>
              <a:rPr lang="en-GB" sz="1200">
                <a:effectLst/>
                <a:latin typeface="Aptos" panose="020B0004020202020204" pitchFamily="34" charset="0"/>
                <a:ea typeface="Aptos" panose="020B0004020202020204" pitchFamily="34" charset="0"/>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a:p>
          <a:p>
            <a:r>
              <a:rPr lang="en-GB" sz="1200"/>
              <a:t>Ground rule suggestions:</a:t>
            </a:r>
          </a:p>
          <a:p>
            <a:pPr marL="171450" indent="-171450">
              <a:buFontTx/>
              <a:buChar char="-"/>
            </a:pPr>
            <a:r>
              <a:rPr lang="en-GB" sz="1200"/>
              <a:t>We listen to everyone’s opinions respectfully</a:t>
            </a:r>
          </a:p>
          <a:p>
            <a:pPr marL="171450" indent="-171450">
              <a:buFontTx/>
              <a:buChar char="-"/>
            </a:pPr>
            <a:r>
              <a:rPr lang="en-GB" sz="1200"/>
              <a:t>We join in with the lesson calmly</a:t>
            </a:r>
          </a:p>
          <a:p>
            <a:pPr marL="171450" indent="-171450">
              <a:buFontTx/>
              <a:buChar char="-"/>
            </a:pPr>
            <a:r>
              <a:rPr lang="en-GB" sz="1200"/>
              <a:t>It is ok to have different opinions and ideas</a:t>
            </a:r>
          </a:p>
          <a:p>
            <a:pPr marL="171450" indent="-171450">
              <a:buFontTx/>
              <a:buChar char="-"/>
            </a:pPr>
            <a:r>
              <a:rPr lang="en-GB" sz="1200"/>
              <a:t>We are inquisitive and excited to learn </a:t>
            </a:r>
          </a:p>
          <a:p>
            <a:pPr marL="171450" indent="-171450">
              <a:buFontTx/>
              <a:buChar char="-"/>
            </a:pPr>
            <a:r>
              <a:rPr lang="en-GB" sz="1200"/>
              <a:t>If we are worried about something, we talk to a trusted adult </a:t>
            </a:r>
          </a:p>
          <a:p>
            <a:pPr marL="171450" indent="-171450">
              <a:buFontTx/>
              <a:buChar char="-"/>
            </a:pPr>
            <a:r>
              <a:rPr lang="en-GB" sz="1200"/>
              <a:t>If we are worried about a friend or ourselves, we talk to a trusted adult</a:t>
            </a:r>
          </a:p>
          <a:p>
            <a:pPr marL="171450" indent="-171450">
              <a:buFontTx/>
              <a:buChar char="-"/>
            </a:pPr>
            <a:r>
              <a:rPr lang="en-GB" sz="1200"/>
              <a:t>We do not have to talk about a topic that upsets us </a:t>
            </a:r>
          </a:p>
          <a:p>
            <a:pPr marL="171450" indent="-171450">
              <a:buFontTx/>
              <a:buChar char="-"/>
            </a:pPr>
            <a:r>
              <a:rPr lang="en-GB" sz="1200"/>
              <a:t>We have fun! </a:t>
            </a:r>
          </a:p>
          <a:p>
            <a:endParaRPr lang="en-GB"/>
          </a:p>
        </p:txBody>
      </p:sp>
      <p:sp>
        <p:nvSpPr>
          <p:cNvPr id="4" name="Slide Number Placeholder 3"/>
          <p:cNvSpPr>
            <a:spLocks noGrp="1"/>
          </p:cNvSpPr>
          <p:nvPr>
            <p:ph type="sldNum" sz="quarter" idx="5"/>
          </p:nvPr>
        </p:nvSpPr>
        <p:spPr/>
        <p:txBody>
          <a:bodyPr/>
          <a:lstStyle/>
          <a:p>
            <a:fld id="{2F58BD0A-A5A8-4FC6-85A8-C43776B49EFC}" type="slidenum">
              <a:rPr lang="en-GB" smtClean="0"/>
              <a:t>3</a:t>
            </a:fld>
            <a:endParaRPr lang="en-GB"/>
          </a:p>
        </p:txBody>
      </p:sp>
    </p:spTree>
    <p:extLst>
      <p:ext uri="{BB962C8B-B14F-4D97-AF65-F5344CB8AC3E}">
        <p14:creationId xmlns:p14="http://schemas.microsoft.com/office/powerpoint/2010/main" val="16284968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00">
                <a:effectLst/>
                <a:latin typeface="Aptos" panose="020B0004020202020204" pitchFamily="34" charset="0"/>
                <a:ea typeface="Aptos" panose="020B0004020202020204" pitchFamily="34" charset="0"/>
                <a:cs typeface="Times New Roman" panose="02020603050405020304" pitchFamily="18" charset="0"/>
              </a:rPr>
              <a:t>Children work in Talk Partners (Think, Pair, Share) to discuss each numbered image on their grid.</a:t>
            </a:r>
          </a:p>
          <a:p>
            <a:endParaRPr lang="en-GB"/>
          </a:p>
        </p:txBody>
      </p:sp>
      <p:sp>
        <p:nvSpPr>
          <p:cNvPr id="4" name="Slide Number Placeholder 3"/>
          <p:cNvSpPr>
            <a:spLocks noGrp="1"/>
          </p:cNvSpPr>
          <p:nvPr>
            <p:ph type="sldNum" sz="quarter" idx="5"/>
          </p:nvPr>
        </p:nvSpPr>
        <p:spPr/>
        <p:txBody>
          <a:bodyPr/>
          <a:lstStyle/>
          <a:p>
            <a:fld id="{2F58BD0A-A5A8-4FC6-85A8-C43776B49EFC}" type="slidenum">
              <a:rPr lang="en-GB" smtClean="0"/>
              <a:t>15</a:t>
            </a:fld>
            <a:endParaRPr lang="en-GB"/>
          </a:p>
        </p:txBody>
      </p:sp>
    </p:spTree>
    <p:extLst>
      <p:ext uri="{BB962C8B-B14F-4D97-AF65-F5344CB8AC3E}">
        <p14:creationId xmlns:p14="http://schemas.microsoft.com/office/powerpoint/2010/main" val="36274062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If necessary, re-introduce what The Story Project is about, revisiting previous learning from last week. You may also wish to remind children about any Ground Rules you have agreed together. </a:t>
            </a:r>
          </a:p>
        </p:txBody>
      </p:sp>
      <p:sp>
        <p:nvSpPr>
          <p:cNvPr id="4" name="Slide Number Placeholder 3"/>
          <p:cNvSpPr>
            <a:spLocks noGrp="1"/>
          </p:cNvSpPr>
          <p:nvPr>
            <p:ph type="sldNum" sz="quarter" idx="5"/>
          </p:nvPr>
        </p:nvSpPr>
        <p:spPr/>
        <p:txBody>
          <a:bodyPr/>
          <a:lstStyle/>
          <a:p>
            <a:fld id="{2F58BD0A-A5A8-4FC6-85A8-C43776B49EFC}" type="slidenum">
              <a:rPr lang="en-GB" smtClean="0"/>
              <a:t>16</a:t>
            </a:fld>
            <a:endParaRPr lang="en-GB"/>
          </a:p>
        </p:txBody>
      </p:sp>
    </p:spTree>
    <p:extLst>
      <p:ext uri="{BB962C8B-B14F-4D97-AF65-F5344CB8AC3E}">
        <p14:creationId xmlns:p14="http://schemas.microsoft.com/office/powerpoint/2010/main" val="18626033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A1A7A4-518D-0F84-EE98-8AC854E5321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56DCFEF-792D-617F-E81B-07EC115D663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989D56F-D56E-1A3C-96FA-1F23B8C36734}"/>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53DF3F67-1947-97E3-E378-CE431F6D551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8BD0A-A5A8-4FC6-85A8-C43776B49EFC}"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5902251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Walking in the Rain - https://www.youtube.com/watch?v=Owz-bv6s6oM</a:t>
            </a:r>
          </a:p>
          <a:p>
            <a:endParaRPr lang="en-GB"/>
          </a:p>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Have pupils sit comfortably. </a:t>
            </a:r>
          </a:p>
          <a:p>
            <a:pPr marL="342900" lvl="0" indent="-342900">
              <a:lnSpc>
                <a:spcPct val="107000"/>
              </a:lnSpc>
              <a:spcAft>
                <a:spcPts val="800"/>
              </a:spcAft>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Ask the children to imagine a gentle rain shower or play the video in the link above</a:t>
            </a:r>
          </a:p>
          <a:p>
            <a:pPr marL="342900" lvl="0" indent="-342900">
              <a:lnSpc>
                <a:spcPct val="107000"/>
              </a:lnSpc>
              <a:spcAft>
                <a:spcPts val="800"/>
              </a:spcAft>
              <a:buFont typeface="Symbol" panose="05050102010706020507" pitchFamily="18" charset="2"/>
              <a:buChar char=""/>
            </a:pPr>
            <a:r>
              <a:rPr lang="en-GB" sz="1800">
                <a:effectLst/>
                <a:latin typeface="Aptos" panose="020B0004020202020204" pitchFamily="34" charset="0"/>
                <a:ea typeface="Aptos" panose="020B0004020202020204" pitchFamily="34" charset="0"/>
                <a:cs typeface="Times New Roman" panose="02020603050405020304" pitchFamily="18" charset="0"/>
              </a:rPr>
              <a:t>As they take a deep breath in, encourage them to imagine the raindrops falling, and as they exhale, ask them to visualise the sound of the rain hitting the ground.</a:t>
            </a:r>
            <a:endParaRPr lang="en-GB"/>
          </a:p>
          <a:p>
            <a:endParaRPr lang="en-GB"/>
          </a:p>
        </p:txBody>
      </p:sp>
      <p:sp>
        <p:nvSpPr>
          <p:cNvPr id="4" name="Slide Number Placeholder 3"/>
          <p:cNvSpPr>
            <a:spLocks noGrp="1"/>
          </p:cNvSpPr>
          <p:nvPr>
            <p:ph type="sldNum" sz="quarter" idx="5"/>
          </p:nvPr>
        </p:nvSpPr>
        <p:spPr/>
        <p:txBody>
          <a:bodyPr/>
          <a:lstStyle/>
          <a:p>
            <a:fld id="{2F58BD0A-A5A8-4FC6-85A8-C43776B49EFC}" type="slidenum">
              <a:rPr lang="en-GB" smtClean="0"/>
              <a:t>20</a:t>
            </a:fld>
            <a:endParaRPr lang="en-GB"/>
          </a:p>
        </p:txBody>
      </p:sp>
    </p:spTree>
    <p:extLst>
      <p:ext uri="{BB962C8B-B14F-4D97-AF65-F5344CB8AC3E}">
        <p14:creationId xmlns:p14="http://schemas.microsoft.com/office/powerpoint/2010/main" val="735242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534A3C-E742-1407-0650-C8FBB08FC3B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84A615-F6DA-9556-9E22-A78F6E6CEE3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654E33-17BE-8F9E-D4AD-CA97EA45DFDE}"/>
              </a:ext>
            </a:extLst>
          </p:cNvPr>
          <p:cNvSpPr>
            <a:spLocks noGrp="1"/>
          </p:cNvSpPr>
          <p:nvPr>
            <p:ph type="body" idx="1"/>
          </p:nvPr>
        </p:nvSpPr>
        <p:spPr/>
        <p:txBody>
          <a:bodyPr/>
          <a:lstStyle/>
          <a:p>
            <a:r>
              <a:rPr lang="en-GB"/>
              <a:t>Now that we've finished the activity, let's take a moment to think about how it made us feel.</a:t>
            </a:r>
          </a:p>
          <a:p>
            <a:endParaRPr lang="en-GB"/>
          </a:p>
          <a:p>
            <a:pPr>
              <a:buFont typeface="Arial" panose="020B0604020202020204" pitchFamily="34" charset="0"/>
              <a:buChar char="•"/>
            </a:pPr>
            <a:r>
              <a:rPr lang="en-GB"/>
              <a:t>Did this activity help you settle down? Take a second to notice how your body and mind feel. You can raise your hand if you felt calmer or more focused after doing the activity.</a:t>
            </a:r>
          </a:p>
          <a:p>
            <a:pPr>
              <a:buFont typeface="Arial" panose="020B0604020202020204" pitchFamily="34" charset="0"/>
              <a:buChar char="•"/>
            </a:pPr>
            <a:endParaRPr lang="en-GB"/>
          </a:p>
          <a:p>
            <a:pPr>
              <a:buFont typeface="Arial" panose="020B0604020202020204" pitchFamily="34" charset="0"/>
              <a:buChar char="•"/>
            </a:pPr>
            <a:r>
              <a:rPr lang="en-GB"/>
              <a:t>When else do you think you could use this activity? Maybe it could help before a big test, or if you're feeling a little wiggly or worried. Can anyone think of a time when this might be useful?</a:t>
            </a:r>
          </a:p>
          <a:p>
            <a:pPr>
              <a:buFont typeface="Arial" panose="020B0604020202020204" pitchFamily="34" charset="0"/>
              <a:buChar char="•"/>
            </a:pPr>
            <a:endParaRPr lang="en-GB"/>
          </a:p>
          <a:p>
            <a:pPr>
              <a:buFont typeface="Arial" panose="020B0604020202020204" pitchFamily="34" charset="0"/>
              <a:buChar char="•"/>
            </a:pPr>
            <a:r>
              <a:rPr lang="en-GB"/>
              <a:t>Should we put this activity in our class Settle toolbox? Remember, the toolbox is there to help us when we need a little extra calm. Would this be a good tool for everyone to use? </a:t>
            </a:r>
          </a:p>
          <a:p>
            <a:pPr>
              <a:buFont typeface="Arial" panose="020B0604020202020204" pitchFamily="34" charset="0"/>
              <a:buChar char="•"/>
            </a:pPr>
            <a:endParaRPr lang="en-GB"/>
          </a:p>
          <a:p>
            <a:r>
              <a:rPr lang="en-GB"/>
              <a:t>Thank you all for sharing your thoughts! We can always come back to these activities when we need them.</a:t>
            </a:r>
          </a:p>
          <a:p>
            <a:endParaRPr lang="en-GB"/>
          </a:p>
          <a:p>
            <a:endParaRPr lang="en-GB"/>
          </a:p>
          <a:p>
            <a:endParaRPr lang="en-GB"/>
          </a:p>
          <a:p>
            <a:endParaRPr lang="en-GB"/>
          </a:p>
        </p:txBody>
      </p:sp>
      <p:sp>
        <p:nvSpPr>
          <p:cNvPr id="4" name="Slide Number Placeholder 3">
            <a:extLst>
              <a:ext uri="{FF2B5EF4-FFF2-40B4-BE49-F238E27FC236}">
                <a16:creationId xmlns:a16="http://schemas.microsoft.com/office/drawing/2014/main" id="{C3C0A682-5964-255C-A770-94AB879B18A4}"/>
              </a:ext>
            </a:extLst>
          </p:cNvPr>
          <p:cNvSpPr>
            <a:spLocks noGrp="1"/>
          </p:cNvSpPr>
          <p:nvPr>
            <p:ph type="sldNum" sz="quarter" idx="5"/>
          </p:nvPr>
        </p:nvSpPr>
        <p:spPr/>
        <p:txBody>
          <a:bodyPr/>
          <a:lstStyle/>
          <a:p>
            <a:fld id="{2F58BD0A-A5A8-4FC6-85A8-C43776B49EFC}" type="slidenum">
              <a:rPr lang="en-GB" smtClean="0"/>
              <a:t>21</a:t>
            </a:fld>
            <a:endParaRPr lang="en-GB"/>
          </a:p>
        </p:txBody>
      </p:sp>
    </p:spTree>
    <p:extLst>
      <p:ext uri="{BB962C8B-B14F-4D97-AF65-F5344CB8AC3E}">
        <p14:creationId xmlns:p14="http://schemas.microsoft.com/office/powerpoint/2010/main" val="24972099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Look at the picture of the main character with the snails.  </a:t>
            </a:r>
          </a:p>
          <a:p>
            <a:pPr marL="342900" lvl="0" indent="-342900">
              <a:lnSpc>
                <a:spcPct val="107000"/>
              </a:lnSpc>
              <a:spcAft>
                <a:spcPts val="800"/>
              </a:spcAft>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How is the character feeling?  What makes pupils think this? </a:t>
            </a:r>
          </a:p>
          <a:p>
            <a:pPr marL="342900" lvl="0" indent="-342900">
              <a:lnSpc>
                <a:spcPct val="107000"/>
              </a:lnSpc>
              <a:spcAft>
                <a:spcPts val="800"/>
              </a:spcAft>
              <a:buFont typeface="Symbol" panose="05050102010706020507" pitchFamily="18" charset="2"/>
              <a:buChar char=""/>
            </a:pPr>
            <a:r>
              <a:rPr lang="en-GB" sz="1800">
                <a:effectLst/>
                <a:latin typeface="Aptos" panose="020B0004020202020204" pitchFamily="34" charset="0"/>
                <a:ea typeface="Aptos" panose="020B0004020202020204" pitchFamily="34" charset="0"/>
                <a:cs typeface="Times New Roman" panose="02020603050405020304" pitchFamily="18" charset="0"/>
              </a:rPr>
              <a:t>Could the snails have feelings?  What could they be?</a:t>
            </a:r>
            <a:endParaRPr lang="en-GB"/>
          </a:p>
        </p:txBody>
      </p:sp>
      <p:sp>
        <p:nvSpPr>
          <p:cNvPr id="4" name="Slide Number Placeholder 3"/>
          <p:cNvSpPr>
            <a:spLocks noGrp="1"/>
          </p:cNvSpPr>
          <p:nvPr>
            <p:ph type="sldNum" sz="quarter" idx="5"/>
          </p:nvPr>
        </p:nvSpPr>
        <p:spPr/>
        <p:txBody>
          <a:bodyPr/>
          <a:lstStyle/>
          <a:p>
            <a:fld id="{2F58BD0A-A5A8-4FC6-85A8-C43776B49EFC}" type="slidenum">
              <a:rPr lang="en-GB" smtClean="0"/>
              <a:t>22</a:t>
            </a:fld>
            <a:endParaRPr lang="en-GB"/>
          </a:p>
        </p:txBody>
      </p:sp>
    </p:spTree>
    <p:extLst>
      <p:ext uri="{BB962C8B-B14F-4D97-AF65-F5344CB8AC3E}">
        <p14:creationId xmlns:p14="http://schemas.microsoft.com/office/powerpoint/2010/main" val="8232205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Other similes: </a:t>
            </a:r>
            <a:r>
              <a:rPr kumimoji="0" lang="en-GB" sz="1200" b="0" i="0" u="none" strike="noStrike" kern="1200" cap="none" spc="0" normalizeH="0" baseline="0" noProof="0">
                <a:ln>
                  <a:noFill/>
                </a:ln>
                <a:solidFill>
                  <a:prstClr val="black"/>
                </a:solidFill>
                <a:effectLst/>
                <a:uLnTx/>
                <a:uFillTx/>
                <a:latin typeface="Montserrat"/>
                <a:ea typeface="+mn-ea"/>
                <a:cs typeface="+mn-cs"/>
              </a:rPr>
              <a:t>(rocks: round like the heads of Martians; rain felt like rocks; smooth stones as clear as glass)</a:t>
            </a:r>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8BD0A-A5A8-4FC6-85A8-C43776B49EFC}"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2586135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(No the child did not show respect to their mother by leaving the house. Additionally, they did not respect nature as they touched the snails and dug up the land). </a:t>
            </a:r>
          </a:p>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8BD0A-A5A8-4FC6-85A8-C43776B49EFC}"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7528337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(No the child did not show respect to their mother by leaving the house. Additionally, they did not respect nature as they touched the snails and dug up the land). </a:t>
            </a:r>
          </a:p>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8BD0A-A5A8-4FC6-85A8-C43776B49EFC}"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9063153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79400">
              <a:buFont typeface="Arial" panose="020B0604020202020204" pitchFamily="34" charset="0"/>
              <a:buChar char="•"/>
            </a:pPr>
            <a:r>
              <a:rPr lang="en-US" sz="1800">
                <a:effectLst/>
                <a:latin typeface="Segoe UI" panose="020B0502040204020203" pitchFamily="34" charset="0"/>
              </a:rPr>
              <a:t>What do you think it means when we say someone or something has rights?</a:t>
            </a:r>
            <a:endParaRPr lang="en-US" sz="1800">
              <a:effectLst/>
              <a:latin typeface="Arial" panose="020B0604020202020204" pitchFamily="34" charset="0"/>
            </a:endParaRPr>
          </a:p>
          <a:p>
            <a:pPr marL="279400">
              <a:buFont typeface="Arial" panose="020B0604020202020204" pitchFamily="34" charset="0"/>
              <a:buChar char="•"/>
            </a:pPr>
            <a:r>
              <a:rPr lang="en-US" sz="1800">
                <a:effectLst/>
                <a:latin typeface="Segoe UI" panose="020B0502040204020203" pitchFamily="34" charset="0"/>
              </a:rPr>
              <a:t>Can you give an example of a right you have?</a:t>
            </a:r>
            <a:endParaRPr lang="en-US" sz="1800">
              <a:effectLst/>
              <a:latin typeface="Arial" panose="020B0604020202020204" pitchFamily="34" charset="0"/>
            </a:endParaRPr>
          </a:p>
          <a:p>
            <a:pPr marL="279400">
              <a:buFont typeface="Arial" panose="020B0604020202020204" pitchFamily="34" charset="0"/>
              <a:buChar char="•"/>
            </a:pPr>
            <a:r>
              <a:rPr lang="en-US" sz="1800">
                <a:effectLst/>
                <a:latin typeface="Segoe UI" panose="020B0502040204020203" pitchFamily="34" charset="0"/>
              </a:rPr>
              <a:t>What are some living things mentioned in the story we read?</a:t>
            </a:r>
            <a:endParaRPr lang="en-US" sz="1800">
              <a:effectLst/>
              <a:latin typeface="Arial" panose="020B0604020202020204" pitchFamily="34" charset="0"/>
            </a:endParaRPr>
          </a:p>
          <a:p>
            <a:pPr marL="279400">
              <a:buFont typeface="Arial" panose="020B0604020202020204" pitchFamily="34" charset="0"/>
              <a:buChar char="•"/>
            </a:pPr>
            <a:r>
              <a:rPr lang="en-US" sz="1800">
                <a:effectLst/>
                <a:latin typeface="Segoe UI" panose="020B0502040204020203" pitchFamily="34" charset="0"/>
              </a:rPr>
              <a:t>What rights do you think these living things should have?</a:t>
            </a:r>
            <a:endParaRPr lang="en-US" sz="1800">
              <a:effectLst/>
              <a:latin typeface="Arial" panose="020B0604020202020204" pitchFamily="34" charset="0"/>
            </a:endParaRPr>
          </a:p>
          <a:p>
            <a:pPr marL="279400">
              <a:buFont typeface="Arial" panose="020B0604020202020204" pitchFamily="34" charset="0"/>
              <a:buChar char="•"/>
            </a:pPr>
            <a:r>
              <a:rPr lang="en-US" sz="1800">
                <a:effectLst/>
                <a:latin typeface="Segoe UI" panose="020B0502040204020203" pitchFamily="34" charset="0"/>
              </a:rPr>
              <a:t>Why do you think it is important for living things to have rights?</a:t>
            </a:r>
            <a:endParaRPr lang="en-US" sz="1800">
              <a:effectLst/>
              <a:latin typeface="Arial" panose="020B0604020202020204" pitchFamily="34" charset="0"/>
            </a:endParaRPr>
          </a:p>
          <a:p>
            <a:pPr marL="279400">
              <a:buFont typeface="Arial" panose="020B0604020202020204" pitchFamily="34" charset="0"/>
              <a:buChar char="•"/>
            </a:pPr>
            <a:r>
              <a:rPr lang="en-US" sz="1800">
                <a:effectLst/>
                <a:latin typeface="Segoe UI" panose="020B0502040204020203" pitchFamily="34" charset="0"/>
              </a:rPr>
              <a:t>How can we help protect the rights of living things?</a:t>
            </a:r>
            <a:endParaRPr lang="en-US" sz="1800">
              <a:effectLst/>
              <a:latin typeface="Arial" panose="020B0604020202020204" pitchFamily="34" charset="0"/>
            </a:endParaRPr>
          </a:p>
          <a:p>
            <a:pPr marL="279400">
              <a:buFont typeface="Arial" panose="020B0604020202020204" pitchFamily="34" charset="0"/>
              <a:buChar char="•"/>
            </a:pPr>
            <a:r>
              <a:rPr lang="en-US" sz="1800">
                <a:effectLst/>
                <a:latin typeface="Segoe UI" panose="020B0502040204020203" pitchFamily="34" charset="0"/>
              </a:rPr>
              <a:t>How would you feel if your rights were not respected?</a:t>
            </a:r>
            <a:endParaRPr lang="en-US" sz="1800">
              <a:effectLst/>
              <a:latin typeface="Arial" panose="020B0604020202020204" pitchFamily="34" charset="0"/>
            </a:endParaRPr>
          </a:p>
          <a:p>
            <a:pPr marL="279400">
              <a:buFont typeface="Arial" panose="020B0604020202020204" pitchFamily="34" charset="0"/>
              <a:buChar char="•"/>
            </a:pPr>
            <a:r>
              <a:rPr lang="en-US" sz="1800">
                <a:effectLst/>
                <a:latin typeface="Segoe UI" panose="020B0502040204020203" pitchFamily="34" charset="0"/>
              </a:rPr>
              <a:t>What can we do to make sure we respect the rights of others, including animals and plants?</a:t>
            </a:r>
            <a:endParaRPr lang="en-US" sz="1800">
              <a:effectLst/>
              <a:latin typeface="Arial" panose="020B0604020202020204" pitchFamily="34" charset="0"/>
            </a:endParaRPr>
          </a:p>
          <a:p>
            <a:pPr marL="279400">
              <a:buFont typeface="Arial" panose="020B0604020202020204" pitchFamily="34" charset="0"/>
              <a:buChar char="•"/>
            </a:pPr>
            <a:r>
              <a:rPr lang="en-US" sz="1800">
                <a:effectLst/>
                <a:latin typeface="Segoe UI" panose="020B0502040204020203" pitchFamily="34" charset="0"/>
              </a:rPr>
              <a:t>Can you think of a time when you helped protect the rights of a living thing?</a:t>
            </a:r>
            <a:endParaRPr lang="en-US" sz="1800">
              <a:effectLst/>
              <a:latin typeface="Arial" panose="020B0604020202020204" pitchFamily="34" charset="0"/>
            </a:endParaRPr>
          </a:p>
          <a:p>
            <a:pPr marL="279400">
              <a:buFont typeface="Arial" panose="020B0604020202020204" pitchFamily="34" charset="0"/>
              <a:buChar char="•"/>
            </a:pPr>
            <a:r>
              <a:rPr lang="en-US" sz="1800">
                <a:effectLst/>
                <a:latin typeface="Segoe UI" panose="020B0502040204020203" pitchFamily="34" charset="0"/>
              </a:rPr>
              <a:t>What are some ways we can show respect for living things in our daily lives?</a:t>
            </a:r>
            <a:endParaRPr lang="en-US" sz="1800">
              <a:effectLst/>
              <a:latin typeface="Arial" panose="020B0604020202020204" pitchFamily="34" charset="0"/>
            </a:endParaRPr>
          </a:p>
          <a:p>
            <a:endParaRPr lang="en-GB"/>
          </a:p>
        </p:txBody>
      </p:sp>
      <p:sp>
        <p:nvSpPr>
          <p:cNvPr id="4" name="Slide Number Placeholder 3"/>
          <p:cNvSpPr>
            <a:spLocks noGrp="1"/>
          </p:cNvSpPr>
          <p:nvPr>
            <p:ph type="sldNum" sz="quarter" idx="5"/>
          </p:nvPr>
        </p:nvSpPr>
        <p:spPr/>
        <p:txBody>
          <a:bodyPr/>
          <a:lstStyle/>
          <a:p>
            <a:fld id="{2F58BD0A-A5A8-4FC6-85A8-C43776B49EFC}" type="slidenum">
              <a:rPr lang="en-GB" smtClean="0"/>
              <a:t>27</a:t>
            </a:fld>
            <a:endParaRPr lang="en-GB"/>
          </a:p>
        </p:txBody>
      </p:sp>
    </p:spTree>
    <p:extLst>
      <p:ext uri="{BB962C8B-B14F-4D97-AF65-F5344CB8AC3E}">
        <p14:creationId xmlns:p14="http://schemas.microsoft.com/office/powerpoint/2010/main" val="2608749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603D41-A8B9-E4A4-7C3F-1DBE06C418B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3CC45F3-5414-CA0F-5E57-917A76619CC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3E356FA-CB13-EF27-D8F3-E66721163C37}"/>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E97FDB37-C81A-268D-852D-9A7823B0D369}"/>
              </a:ext>
            </a:extLst>
          </p:cNvPr>
          <p:cNvSpPr>
            <a:spLocks noGrp="1"/>
          </p:cNvSpPr>
          <p:nvPr>
            <p:ph type="sldNum" sz="quarter" idx="5"/>
          </p:nvPr>
        </p:nvSpPr>
        <p:spPr/>
        <p:txBody>
          <a:bodyPr/>
          <a:lstStyle/>
          <a:p>
            <a:fld id="{2F58BD0A-A5A8-4FC6-85A8-C43776B49EFC}" type="slidenum">
              <a:rPr lang="en-GB" smtClean="0"/>
              <a:t>5</a:t>
            </a:fld>
            <a:endParaRPr lang="en-GB"/>
          </a:p>
        </p:txBody>
      </p:sp>
    </p:spTree>
    <p:extLst>
      <p:ext uri="{BB962C8B-B14F-4D97-AF65-F5344CB8AC3E}">
        <p14:creationId xmlns:p14="http://schemas.microsoft.com/office/powerpoint/2010/main" val="18212031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Ask children to pick one of the living things in the story e.g. a bird, mushroom, tree, plant, person. </a:t>
            </a:r>
          </a:p>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Children could choose a living thing that is important to them (e.g. a pet) to focus on if they wish.</a:t>
            </a:r>
          </a:p>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Children should then draw that thing and around it, make notes about all the good things about it. </a:t>
            </a:r>
          </a:p>
          <a:p>
            <a:pPr marL="342900" lvl="0" indent="-342900">
              <a:lnSpc>
                <a:spcPct val="107000"/>
              </a:lnSpc>
              <a:spcAft>
                <a:spcPts val="800"/>
              </a:spcAft>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Give children a chance to share what they have focussed on. </a:t>
            </a:r>
          </a:p>
          <a:p>
            <a:endParaRPr lang="en-GB"/>
          </a:p>
        </p:txBody>
      </p:sp>
      <p:sp>
        <p:nvSpPr>
          <p:cNvPr id="4" name="Slide Number Placeholder 3"/>
          <p:cNvSpPr>
            <a:spLocks noGrp="1"/>
          </p:cNvSpPr>
          <p:nvPr>
            <p:ph type="sldNum" sz="quarter" idx="5"/>
          </p:nvPr>
        </p:nvSpPr>
        <p:spPr/>
        <p:txBody>
          <a:bodyPr/>
          <a:lstStyle/>
          <a:p>
            <a:fld id="{2F58BD0A-A5A8-4FC6-85A8-C43776B49EFC}" type="slidenum">
              <a:rPr lang="en-GB" smtClean="0"/>
              <a:t>28</a:t>
            </a:fld>
            <a:endParaRPr lang="en-GB"/>
          </a:p>
        </p:txBody>
      </p:sp>
    </p:spTree>
    <p:extLst>
      <p:ext uri="{BB962C8B-B14F-4D97-AF65-F5344CB8AC3E}">
        <p14:creationId xmlns:p14="http://schemas.microsoft.com/office/powerpoint/2010/main" val="21735291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Explain to the children that they will create a "Rights of Living Things Tree" </a:t>
            </a:r>
          </a:p>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Each leaf represents a right of a living thing.</a:t>
            </a:r>
          </a:p>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Cut out a large tree trunk and branches from brown card and glue it onto the poster board.</a:t>
            </a:r>
          </a:p>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Cut out leaf shapes from green card.</a:t>
            </a:r>
          </a:p>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Distribute the leaves to the children.</a:t>
            </a:r>
          </a:p>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Ask each child to write or draw one right of a living thing on their leaf. For example, "All animals have the right to be treated kindly" or "Trees have the right to grow without being cut down."</a:t>
            </a:r>
          </a:p>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Have the children come up one by one to glue their leaves onto the branches of the tree.</a:t>
            </a:r>
          </a:p>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Discussion: Once the tree is complete, gather the children around and discuss:</a:t>
            </a:r>
          </a:p>
          <a:p>
            <a:pPr marL="342900" lvl="0" indent="-342900">
              <a:lnSpc>
                <a:spcPct val="107000"/>
              </a:lnSpc>
              <a:buFont typeface="+mj-lt"/>
              <a:buAutoNum type="arabicPeriod"/>
            </a:pPr>
            <a:r>
              <a:rPr lang="en-GB" sz="1800" kern="100">
                <a:effectLst/>
                <a:latin typeface="Aptos" panose="020B0004020202020204" pitchFamily="34" charset="0"/>
                <a:ea typeface="Aptos" panose="020B0004020202020204" pitchFamily="34" charset="0"/>
                <a:cs typeface="Times New Roman" panose="02020603050405020304" pitchFamily="18" charset="0"/>
              </a:rPr>
              <a:t>How each right helps living things.</a:t>
            </a:r>
          </a:p>
          <a:p>
            <a:pPr marL="342900" lvl="0" indent="-342900">
              <a:lnSpc>
                <a:spcPct val="107000"/>
              </a:lnSpc>
              <a:buFont typeface="+mj-lt"/>
              <a:buAutoNum type="arabicPeriod"/>
            </a:pPr>
            <a:r>
              <a:rPr lang="en-GB" sz="1800" kern="100">
                <a:effectLst/>
                <a:latin typeface="Aptos" panose="020B0004020202020204" pitchFamily="34" charset="0"/>
                <a:ea typeface="Aptos" panose="020B0004020202020204" pitchFamily="34" charset="0"/>
                <a:cs typeface="Times New Roman" panose="02020603050405020304" pitchFamily="18" charset="0"/>
              </a:rPr>
              <a:t>Why it’s important to respect these rights.</a:t>
            </a:r>
          </a:p>
          <a:p>
            <a:pPr marL="342900" lvl="0" indent="-342900">
              <a:lnSpc>
                <a:spcPct val="107000"/>
              </a:lnSpc>
              <a:spcAft>
                <a:spcPts val="800"/>
              </a:spcAft>
              <a:buFont typeface="+mj-lt"/>
              <a:buAutoNum type="arabicPeriod"/>
            </a:pPr>
            <a:r>
              <a:rPr lang="en-GB" sz="1800" kern="100">
                <a:effectLst/>
                <a:latin typeface="Aptos" panose="020B0004020202020204" pitchFamily="34" charset="0"/>
                <a:ea typeface="Aptos" panose="020B0004020202020204" pitchFamily="34" charset="0"/>
                <a:cs typeface="Times New Roman" panose="02020603050405020304" pitchFamily="18" charset="0"/>
              </a:rPr>
              <a:t>How they can help protect these rights in their own lives.</a:t>
            </a:r>
          </a:p>
          <a:p>
            <a:endParaRPr lang="en-GB"/>
          </a:p>
        </p:txBody>
      </p:sp>
      <p:sp>
        <p:nvSpPr>
          <p:cNvPr id="4" name="Slide Number Placeholder 3"/>
          <p:cNvSpPr>
            <a:spLocks noGrp="1"/>
          </p:cNvSpPr>
          <p:nvPr>
            <p:ph type="sldNum" sz="quarter" idx="5"/>
          </p:nvPr>
        </p:nvSpPr>
        <p:spPr/>
        <p:txBody>
          <a:bodyPr/>
          <a:lstStyle/>
          <a:p>
            <a:fld id="{2F58BD0A-A5A8-4FC6-85A8-C43776B49EFC}" type="slidenum">
              <a:rPr lang="en-GB" smtClean="0"/>
              <a:t>29</a:t>
            </a:fld>
            <a:endParaRPr lang="en-GB"/>
          </a:p>
        </p:txBody>
      </p:sp>
    </p:spTree>
    <p:extLst>
      <p:ext uri="{BB962C8B-B14F-4D97-AF65-F5344CB8AC3E}">
        <p14:creationId xmlns:p14="http://schemas.microsoft.com/office/powerpoint/2010/main" val="5607125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If necessary, re-introduce what The Story Project is about, revisiting previous learning from last week. You may also wish to remind children about any Ground Rules you have agreed together. </a:t>
            </a:r>
          </a:p>
        </p:txBody>
      </p:sp>
      <p:sp>
        <p:nvSpPr>
          <p:cNvPr id="4" name="Slide Number Placeholder 3"/>
          <p:cNvSpPr>
            <a:spLocks noGrp="1"/>
          </p:cNvSpPr>
          <p:nvPr>
            <p:ph type="sldNum" sz="quarter" idx="5"/>
          </p:nvPr>
        </p:nvSpPr>
        <p:spPr/>
        <p:txBody>
          <a:bodyPr/>
          <a:lstStyle/>
          <a:p>
            <a:fld id="{2F58BD0A-A5A8-4FC6-85A8-C43776B49EFC}" type="slidenum">
              <a:rPr lang="en-GB" smtClean="0"/>
              <a:t>30</a:t>
            </a:fld>
            <a:endParaRPr lang="en-GB"/>
          </a:p>
        </p:txBody>
      </p:sp>
    </p:spTree>
    <p:extLst>
      <p:ext uri="{BB962C8B-B14F-4D97-AF65-F5344CB8AC3E}">
        <p14:creationId xmlns:p14="http://schemas.microsoft.com/office/powerpoint/2010/main" val="36838277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A1A7A4-518D-0F84-EE98-8AC854E5321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56DCFEF-792D-617F-E81B-07EC115D663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989D56F-D56E-1A3C-96FA-1F23B8C36734}"/>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53DF3F67-1947-97E3-E378-CE431F6D551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8BD0A-A5A8-4FC6-85A8-C43776B49EFC}"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5902251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Tell the children they will be doing some gentle movements to mimic the rain.</a:t>
            </a:r>
          </a:p>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Model the movements for children to copy:</a:t>
            </a:r>
          </a:p>
          <a:p>
            <a:pPr marL="287655">
              <a:lnSpc>
                <a:spcPct val="107000"/>
              </a:lnSpc>
            </a:pPr>
            <a:r>
              <a:rPr lang="en-GB" sz="1800" b="1" kern="100">
                <a:effectLst/>
                <a:latin typeface="Aptos" panose="020B0004020202020204" pitchFamily="34" charset="0"/>
                <a:ea typeface="Aptos" panose="020B0004020202020204" pitchFamily="34" charset="0"/>
                <a:cs typeface="Times New Roman" panose="02020603050405020304" pitchFamily="18" charset="0"/>
              </a:rPr>
              <a:t>"Drip Drop":</a:t>
            </a:r>
            <a:r>
              <a:rPr lang="en-GB" sz="1800" kern="100">
                <a:effectLst/>
                <a:latin typeface="Aptos" panose="020B0004020202020204" pitchFamily="34" charset="0"/>
                <a:ea typeface="Aptos" panose="020B0004020202020204" pitchFamily="34" charset="0"/>
                <a:cs typeface="Times New Roman" panose="02020603050405020304" pitchFamily="18" charset="0"/>
              </a:rPr>
              <a:t> Children lightly tap their fingers on the floor or their desks, mimicking raindrops.</a:t>
            </a:r>
          </a:p>
          <a:p>
            <a:pPr marL="287655">
              <a:lnSpc>
                <a:spcPct val="107000"/>
              </a:lnSpc>
            </a:pPr>
            <a:r>
              <a:rPr lang="en-GB" sz="1800" b="1" kern="100">
                <a:effectLst/>
                <a:latin typeface="Aptos" panose="020B0004020202020204" pitchFamily="34" charset="0"/>
                <a:ea typeface="Aptos" panose="020B0004020202020204" pitchFamily="34" charset="0"/>
                <a:cs typeface="Times New Roman" panose="02020603050405020304" pitchFamily="18" charset="0"/>
              </a:rPr>
              <a:t>"Pitter Patter</a:t>
            </a:r>
            <a:r>
              <a:rPr lang="en-GB" sz="1800" kern="100">
                <a:effectLst/>
                <a:latin typeface="Aptos" panose="020B0004020202020204" pitchFamily="34" charset="0"/>
                <a:ea typeface="Aptos" panose="020B0004020202020204" pitchFamily="34" charset="0"/>
                <a:cs typeface="Times New Roman" panose="02020603050405020304" pitchFamily="18" charset="0"/>
              </a:rPr>
              <a:t>": They gently pat their knees with their hands.</a:t>
            </a:r>
          </a:p>
          <a:p>
            <a:pPr marL="287655">
              <a:lnSpc>
                <a:spcPct val="107000"/>
              </a:lnSpc>
              <a:spcAft>
                <a:spcPts val="800"/>
              </a:spcAft>
            </a:pPr>
            <a:r>
              <a:rPr lang="en-GB" sz="1800" b="1" kern="100">
                <a:effectLst/>
                <a:latin typeface="Aptos" panose="020B0004020202020204" pitchFamily="34" charset="0"/>
                <a:ea typeface="Aptos" panose="020B0004020202020204" pitchFamily="34" charset="0"/>
                <a:cs typeface="Times New Roman" panose="02020603050405020304" pitchFamily="18" charset="0"/>
              </a:rPr>
              <a:t>"Rain Shower":</a:t>
            </a:r>
            <a:r>
              <a:rPr lang="en-GB" sz="1800" kern="100">
                <a:effectLst/>
                <a:latin typeface="Aptos" panose="020B0004020202020204" pitchFamily="34" charset="0"/>
                <a:ea typeface="Aptos" panose="020B0004020202020204" pitchFamily="34" charset="0"/>
                <a:cs typeface="Times New Roman" panose="02020603050405020304" pitchFamily="18" charset="0"/>
              </a:rPr>
              <a:t> With arms extended, they slowly move their hands from above their heads down to their sides, like rain falling.</a:t>
            </a:r>
          </a:p>
          <a:p>
            <a:pPr marL="573405" lvl="0" indent="-285750">
              <a:lnSpc>
                <a:spcPct val="107000"/>
              </a:lnSpc>
              <a:spcAft>
                <a:spcPts val="800"/>
              </a:spcAft>
              <a:buFont typeface="Arial" panose="020B0604020202020204" pitchFamily="34" charset="0"/>
              <a:buChar char="•"/>
            </a:pPr>
            <a:r>
              <a:rPr lang="en-GB" sz="1800">
                <a:effectLst/>
                <a:latin typeface="Aptos" panose="020B0004020202020204" pitchFamily="34" charset="0"/>
                <a:ea typeface="Aptos" panose="020B0004020202020204" pitchFamily="34" charset="0"/>
                <a:cs typeface="Times New Roman" panose="02020603050405020304" pitchFamily="18" charset="0"/>
              </a:rPr>
              <a:t>Finish with everyone taking a deep breath in and a slow breath out.</a:t>
            </a:r>
            <a:endParaRPr lang="en-GB"/>
          </a:p>
        </p:txBody>
      </p:sp>
      <p:sp>
        <p:nvSpPr>
          <p:cNvPr id="4" name="Slide Number Placeholder 3"/>
          <p:cNvSpPr>
            <a:spLocks noGrp="1"/>
          </p:cNvSpPr>
          <p:nvPr>
            <p:ph type="sldNum" sz="quarter" idx="5"/>
          </p:nvPr>
        </p:nvSpPr>
        <p:spPr/>
        <p:txBody>
          <a:bodyPr/>
          <a:lstStyle/>
          <a:p>
            <a:fld id="{2F58BD0A-A5A8-4FC6-85A8-C43776B49EFC}" type="slidenum">
              <a:rPr lang="en-GB" smtClean="0"/>
              <a:t>34</a:t>
            </a:fld>
            <a:endParaRPr lang="en-GB"/>
          </a:p>
        </p:txBody>
      </p:sp>
    </p:spTree>
    <p:extLst>
      <p:ext uri="{BB962C8B-B14F-4D97-AF65-F5344CB8AC3E}">
        <p14:creationId xmlns:p14="http://schemas.microsoft.com/office/powerpoint/2010/main" val="29156830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534A3C-E742-1407-0650-C8FBB08FC3B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84A615-F6DA-9556-9E22-A78F6E6CEE3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654E33-17BE-8F9E-D4AD-CA97EA45DFDE}"/>
              </a:ext>
            </a:extLst>
          </p:cNvPr>
          <p:cNvSpPr>
            <a:spLocks noGrp="1"/>
          </p:cNvSpPr>
          <p:nvPr>
            <p:ph type="body" idx="1"/>
          </p:nvPr>
        </p:nvSpPr>
        <p:spPr/>
        <p:txBody>
          <a:bodyPr/>
          <a:lstStyle/>
          <a:p>
            <a:r>
              <a:rPr lang="en-GB"/>
              <a:t>Now that we've finished the activity, let's take a moment to think about how it made us feel.</a:t>
            </a:r>
          </a:p>
          <a:p>
            <a:endParaRPr lang="en-GB"/>
          </a:p>
          <a:p>
            <a:pPr>
              <a:buFont typeface="Arial" panose="020B0604020202020204" pitchFamily="34" charset="0"/>
              <a:buChar char="•"/>
            </a:pPr>
            <a:r>
              <a:rPr lang="en-GB"/>
              <a:t>Did this activity help you settle down? Take a second to notice how your body and mind feel. You can raise your hand if you felt calmer or more focused after doing the activity.</a:t>
            </a:r>
          </a:p>
          <a:p>
            <a:pPr>
              <a:buFont typeface="Arial" panose="020B0604020202020204" pitchFamily="34" charset="0"/>
              <a:buChar char="•"/>
            </a:pPr>
            <a:endParaRPr lang="en-GB"/>
          </a:p>
          <a:p>
            <a:pPr>
              <a:buFont typeface="Arial" panose="020B0604020202020204" pitchFamily="34" charset="0"/>
              <a:buChar char="•"/>
            </a:pPr>
            <a:r>
              <a:rPr lang="en-GB"/>
              <a:t>When else do you think you could use this activity? Maybe it could help before a big test, or if you're feeling a little wiggly or worried. Can anyone think of a time when this might be useful?</a:t>
            </a:r>
          </a:p>
          <a:p>
            <a:pPr>
              <a:buFont typeface="Arial" panose="020B0604020202020204" pitchFamily="34" charset="0"/>
              <a:buChar char="•"/>
            </a:pPr>
            <a:endParaRPr lang="en-GB"/>
          </a:p>
          <a:p>
            <a:pPr>
              <a:buFont typeface="Arial" panose="020B0604020202020204" pitchFamily="34" charset="0"/>
              <a:buChar char="•"/>
            </a:pPr>
            <a:r>
              <a:rPr lang="en-GB"/>
              <a:t>Should we put this activity in our class Settle toolbox? Remember, the toolbox is there to help us when we need a little extra calm. Would this be a good tool for everyone to use? </a:t>
            </a:r>
          </a:p>
          <a:p>
            <a:pPr>
              <a:buFont typeface="Arial" panose="020B0604020202020204" pitchFamily="34" charset="0"/>
              <a:buChar char="•"/>
            </a:pPr>
            <a:endParaRPr lang="en-GB"/>
          </a:p>
          <a:p>
            <a:r>
              <a:rPr lang="en-GB"/>
              <a:t>Thank you all for sharing your thoughts! We can always come back to these activities when we need them.</a:t>
            </a:r>
          </a:p>
          <a:p>
            <a:endParaRPr lang="en-GB"/>
          </a:p>
          <a:p>
            <a:endParaRPr lang="en-GB"/>
          </a:p>
          <a:p>
            <a:endParaRPr lang="en-GB"/>
          </a:p>
          <a:p>
            <a:endParaRPr lang="en-GB"/>
          </a:p>
        </p:txBody>
      </p:sp>
      <p:sp>
        <p:nvSpPr>
          <p:cNvPr id="4" name="Slide Number Placeholder 3">
            <a:extLst>
              <a:ext uri="{FF2B5EF4-FFF2-40B4-BE49-F238E27FC236}">
                <a16:creationId xmlns:a16="http://schemas.microsoft.com/office/drawing/2014/main" id="{C3C0A682-5964-255C-A770-94AB879B18A4}"/>
              </a:ext>
            </a:extLst>
          </p:cNvPr>
          <p:cNvSpPr>
            <a:spLocks noGrp="1"/>
          </p:cNvSpPr>
          <p:nvPr>
            <p:ph type="sldNum" sz="quarter" idx="5"/>
          </p:nvPr>
        </p:nvSpPr>
        <p:spPr/>
        <p:txBody>
          <a:bodyPr/>
          <a:lstStyle/>
          <a:p>
            <a:fld id="{2F58BD0A-A5A8-4FC6-85A8-C43776B49EFC}" type="slidenum">
              <a:rPr lang="en-GB" smtClean="0"/>
              <a:t>35</a:t>
            </a:fld>
            <a:endParaRPr lang="en-GB"/>
          </a:p>
        </p:txBody>
      </p:sp>
    </p:spTree>
    <p:extLst>
      <p:ext uri="{BB962C8B-B14F-4D97-AF65-F5344CB8AC3E}">
        <p14:creationId xmlns:p14="http://schemas.microsoft.com/office/powerpoint/2010/main" val="24972099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Look at the second page.  The main character is sitting in a chair playing an electronic game. </a:t>
            </a:r>
          </a:p>
          <a:p>
            <a:pPr marL="342900" lvl="0" indent="-342900">
              <a:lnSpc>
                <a:spcPct val="107000"/>
              </a:lnSpc>
              <a:spcAft>
                <a:spcPts val="800"/>
              </a:spcAft>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Show the Emotional Vocabulary images. </a:t>
            </a:r>
          </a:p>
          <a:p>
            <a:pPr marL="342900" lvl="0" indent="-342900">
              <a:lnSpc>
                <a:spcPct val="107000"/>
              </a:lnSpc>
              <a:spcAft>
                <a:spcPts val="800"/>
              </a:spcAft>
              <a:buFont typeface="Symbol" panose="05050102010706020507" pitchFamily="18" charset="2"/>
              <a:buChar char=""/>
            </a:pPr>
            <a:r>
              <a:rPr lang="en-GB" sz="1800">
                <a:effectLst/>
                <a:latin typeface="Aptos" panose="020B0004020202020204" pitchFamily="34" charset="0"/>
                <a:ea typeface="Aptos" panose="020B0004020202020204" pitchFamily="34" charset="0"/>
                <a:cs typeface="Times New Roman" panose="02020603050405020304" pitchFamily="18" charset="0"/>
              </a:rPr>
              <a:t>How is the character feeling?  What makes pupils think this?</a:t>
            </a:r>
            <a:endParaRPr lang="en-GB"/>
          </a:p>
        </p:txBody>
      </p:sp>
      <p:sp>
        <p:nvSpPr>
          <p:cNvPr id="4" name="Slide Number Placeholder 3"/>
          <p:cNvSpPr>
            <a:spLocks noGrp="1"/>
          </p:cNvSpPr>
          <p:nvPr>
            <p:ph type="sldNum" sz="quarter" idx="5"/>
          </p:nvPr>
        </p:nvSpPr>
        <p:spPr/>
        <p:txBody>
          <a:bodyPr/>
          <a:lstStyle/>
          <a:p>
            <a:fld id="{2F58BD0A-A5A8-4FC6-85A8-C43776B49EFC}" type="slidenum">
              <a:rPr lang="en-GB" smtClean="0"/>
              <a:t>36</a:t>
            </a:fld>
            <a:endParaRPr lang="en-GB"/>
          </a:p>
        </p:txBody>
      </p:sp>
    </p:spTree>
    <p:extLst>
      <p:ext uri="{BB962C8B-B14F-4D97-AF65-F5344CB8AC3E}">
        <p14:creationId xmlns:p14="http://schemas.microsoft.com/office/powerpoint/2010/main" val="7612478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8BD0A-A5A8-4FC6-85A8-C43776B49EFC}"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708151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b="0" i="1" u="none" strike="noStrike">
                <a:solidFill>
                  <a:srgbClr val="000000"/>
                </a:solidFill>
                <a:effectLst/>
                <a:latin typeface="Montserrat" panose="00000500000000000000" pitchFamily="2" charset="0"/>
              </a:rPr>
              <a:t>(Yes. The mother’s reaction to the child playing games wasn’t positive through the vocabulary growled and another. The child also explains that the mother hid the game in the same spot, yet again which shows this has happened a few times.)</a:t>
            </a:r>
            <a:r>
              <a:rPr lang="en-GB" sz="1800" b="0" i="0">
                <a:solidFill>
                  <a:srgbClr val="000000"/>
                </a:solidFill>
                <a:effectLst/>
                <a:latin typeface="Montserrat" panose="00000500000000000000" pitchFamily="2" charset="0"/>
              </a:rPr>
              <a:t>​</a:t>
            </a:r>
          </a:p>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8BD0A-A5A8-4FC6-85A8-C43776B49EFC}"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08058319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r>
              <a:rPr lang="en-GB" sz="2800" b="1"/>
              <a:t>Start with a short survey-style chat:</a:t>
            </a:r>
            <a:endParaRPr lang="en-GB" sz="2800"/>
          </a:p>
          <a:p>
            <a:pPr marL="457200" indent="-457200">
              <a:buFont typeface="Arial" panose="020B0604020202020204" pitchFamily="34" charset="0"/>
              <a:buChar char="•"/>
            </a:pPr>
            <a:r>
              <a:rPr lang="en-GB" sz="2800"/>
              <a:t>Who likes playing computer games?</a:t>
            </a:r>
          </a:p>
          <a:p>
            <a:pPr marL="457200" indent="-457200">
              <a:buFont typeface="Arial" panose="020B0604020202020204" pitchFamily="34" charset="0"/>
              <a:buChar char="•"/>
            </a:pPr>
            <a:r>
              <a:rPr lang="en-GB" sz="2800"/>
              <a:t>What do you like about playing them?</a:t>
            </a:r>
          </a:p>
          <a:p>
            <a:pPr marL="457200" indent="-457200">
              <a:buFont typeface="Arial" panose="020B0604020202020204" pitchFamily="34" charset="0"/>
              <a:buChar char="•"/>
            </a:pPr>
            <a:r>
              <a:rPr lang="en-GB" sz="2800"/>
              <a:t>How often do you play?</a:t>
            </a:r>
          </a:p>
          <a:p>
            <a:pPr marL="457200" indent="-457200">
              <a:buFont typeface="Arial" panose="020B0604020202020204" pitchFamily="34" charset="0"/>
              <a:buChar char="•"/>
            </a:pPr>
            <a:r>
              <a:rPr lang="en-GB" sz="2800"/>
              <a:t>What other hobbies do you have?</a:t>
            </a:r>
          </a:p>
          <a:p>
            <a:pPr marL="457200" indent="-457200">
              <a:buFont typeface="Arial" panose="020B0604020202020204" pitchFamily="34" charset="0"/>
              <a:buChar char="•"/>
            </a:pPr>
            <a:endParaRPr lang="en-GB" sz="2800"/>
          </a:p>
          <a:p>
            <a:pPr>
              <a:buNone/>
            </a:pPr>
            <a:r>
              <a:rPr lang="en-GB" sz="2800" b="1"/>
              <a:t>Discuss balance:</a:t>
            </a:r>
            <a:br>
              <a:rPr lang="en-GB" sz="2800"/>
            </a:br>
            <a:r>
              <a:rPr lang="en-GB" sz="2800"/>
              <a:t>Explain that games can be fun and help us relax, but they can also be addictive and take up too much time. Ask would we be happy and healthy if we only played computer games and didn’t do anything else?</a:t>
            </a:r>
          </a:p>
          <a:p>
            <a:pPr>
              <a:buNone/>
            </a:pPr>
            <a:r>
              <a:rPr lang="en-GB" sz="2800"/>
              <a:t>Talk about the importance of having a mix of activities like reading, playing outside, sports, talking to friends, or creative hobbies.</a:t>
            </a:r>
          </a:p>
          <a:p>
            <a:pPr>
              <a:buNone/>
            </a:pPr>
            <a:endParaRPr lang="en-GB" sz="2800"/>
          </a:p>
          <a:p>
            <a:pPr>
              <a:buNone/>
            </a:pPr>
            <a:r>
              <a:rPr lang="en-GB" sz="2800" b="1"/>
              <a:t>Online friendships vs real-life friendships:</a:t>
            </a:r>
            <a:br>
              <a:rPr lang="en-GB" sz="2800"/>
            </a:br>
            <a:r>
              <a:rPr lang="en-GB" sz="2800"/>
              <a:t>Many children chat with friends online through games or messages. Online friendships can be fun, but they aren’t the same as in-person friendships.</a:t>
            </a:r>
          </a:p>
          <a:p>
            <a:pPr>
              <a:buNone/>
            </a:pPr>
            <a:endParaRPr lang="en-GB" sz="2800"/>
          </a:p>
          <a:p>
            <a:pPr>
              <a:buNone/>
            </a:pPr>
            <a:r>
              <a:rPr lang="en-GB" sz="2800" b="1"/>
              <a:t>Key questions to explore:</a:t>
            </a:r>
            <a:endParaRPr lang="en-GB" sz="2800"/>
          </a:p>
          <a:p>
            <a:pPr marL="514350" indent="-514350">
              <a:buFont typeface="+mj-lt"/>
              <a:buAutoNum type="arabicPeriod"/>
            </a:pPr>
            <a:r>
              <a:rPr lang="en-GB" sz="2800"/>
              <a:t>How can online friendships help us stay connected to people we know?</a:t>
            </a:r>
          </a:p>
          <a:p>
            <a:pPr marL="514350" indent="-514350">
              <a:buFont typeface="+mj-lt"/>
              <a:buAutoNum type="arabicPeriod"/>
            </a:pPr>
            <a:r>
              <a:rPr lang="en-GB" sz="2800"/>
              <a:t>What problems might happen if we only had online friendships?</a:t>
            </a:r>
          </a:p>
          <a:p>
            <a:pPr marL="514350" indent="-514350">
              <a:buFont typeface="+mj-lt"/>
              <a:buAutoNum type="arabicPeriod"/>
            </a:pPr>
            <a:r>
              <a:rPr lang="en-GB" sz="2800"/>
              <a:t>Why are real-life, in-person friendships important?</a:t>
            </a:r>
          </a:p>
          <a:p>
            <a:pPr marL="0" indent="0">
              <a:buFont typeface="+mj-lt"/>
              <a:buNone/>
            </a:pPr>
            <a:endParaRPr lang="en-GB" sz="2800"/>
          </a:p>
          <a:p>
            <a:pPr>
              <a:buNone/>
            </a:pPr>
            <a:r>
              <a:rPr lang="en-GB" sz="2800" b="1"/>
              <a:t>Help children reflect on:</a:t>
            </a:r>
            <a:endParaRPr lang="en-GB" sz="2800"/>
          </a:p>
          <a:p>
            <a:pPr marL="457200" indent="-457200">
              <a:buFont typeface="Arial" panose="020B0604020202020204" pitchFamily="34" charset="0"/>
              <a:buChar char="•"/>
            </a:pPr>
            <a:r>
              <a:rPr lang="en-GB" sz="2800"/>
              <a:t>The difference between online and offline communication</a:t>
            </a:r>
          </a:p>
          <a:p>
            <a:pPr marL="457200" indent="-457200">
              <a:buFont typeface="Arial" panose="020B0604020202020204" pitchFamily="34" charset="0"/>
              <a:buChar char="•"/>
            </a:pPr>
            <a:r>
              <a:rPr lang="en-GB" sz="2800"/>
              <a:t>Why face-to-face time helps us feel closer, laugh more, and understand each other better</a:t>
            </a:r>
          </a:p>
          <a:p>
            <a:pPr marL="457200" indent="-457200">
              <a:buFont typeface="Arial" panose="020B0604020202020204" pitchFamily="34" charset="0"/>
              <a:buChar char="•"/>
            </a:pPr>
            <a:r>
              <a:rPr lang="en-GB" sz="2800"/>
              <a:t>How to find a balance between speaking to friends online and offline</a:t>
            </a:r>
          </a:p>
          <a:p>
            <a:pPr>
              <a:buFont typeface="Arial" panose="020B0604020202020204" pitchFamily="34" charset="0"/>
              <a:buChar char="•"/>
            </a:pPr>
            <a:endParaRPr lang="en-GB" sz="2800"/>
          </a:p>
          <a:p>
            <a:pPr>
              <a:buNone/>
            </a:pPr>
            <a:r>
              <a:rPr lang="en-GB" sz="2800" b="1"/>
              <a:t>Practical strategies for balance:</a:t>
            </a:r>
            <a:br>
              <a:rPr lang="en-GB" sz="2800"/>
            </a:br>
            <a:r>
              <a:rPr lang="en-GB" sz="2800"/>
              <a:t>Ask what ideas can help someone manage their screen time and find a good balance? Remind children that gaming and screen time is addictive.</a:t>
            </a:r>
          </a:p>
          <a:p>
            <a:pPr>
              <a:buNone/>
            </a:pPr>
            <a:endParaRPr lang="en-GB" sz="2800"/>
          </a:p>
          <a:p>
            <a:pPr>
              <a:buNone/>
            </a:pPr>
            <a:r>
              <a:rPr lang="en-GB" sz="2800"/>
              <a:t>Suggestions might include:</a:t>
            </a:r>
          </a:p>
          <a:p>
            <a:pPr marL="457200" indent="-457200">
              <a:buFont typeface="Arial" panose="020B0604020202020204" pitchFamily="34" charset="0"/>
              <a:buChar char="•"/>
            </a:pPr>
            <a:r>
              <a:rPr lang="en-GB" sz="2800"/>
              <a:t>Set a timer</a:t>
            </a:r>
          </a:p>
          <a:p>
            <a:pPr marL="457200" indent="-457200">
              <a:buFont typeface="Arial" panose="020B0604020202020204" pitchFamily="34" charset="0"/>
              <a:buChar char="•"/>
            </a:pPr>
            <a:r>
              <a:rPr lang="en-GB" sz="2800"/>
              <a:t>Make a daily schedule</a:t>
            </a:r>
          </a:p>
          <a:p>
            <a:pPr marL="457200" indent="-457200">
              <a:buFont typeface="Arial" panose="020B0604020202020204" pitchFamily="34" charset="0"/>
              <a:buChar char="•"/>
            </a:pPr>
            <a:r>
              <a:rPr lang="en-GB" sz="2800"/>
              <a:t>Ask an adult or friend to help with limits</a:t>
            </a:r>
          </a:p>
          <a:p>
            <a:pPr marL="457200" indent="-457200">
              <a:buFont typeface="Arial" panose="020B0604020202020204" pitchFamily="34" charset="0"/>
              <a:buChar char="•"/>
            </a:pPr>
            <a:r>
              <a:rPr lang="en-GB" sz="2800"/>
              <a:t>Use screen time settings</a:t>
            </a:r>
          </a:p>
          <a:p>
            <a:pPr marL="457200" indent="-457200">
              <a:buFont typeface="Arial" panose="020B0604020202020204" pitchFamily="34" charset="0"/>
              <a:buChar char="•"/>
            </a:pPr>
            <a:r>
              <a:rPr lang="en-GB" sz="2800"/>
              <a:t>Keep devices out of bedrooms at night</a:t>
            </a:r>
          </a:p>
          <a:p>
            <a:pPr marL="457200" indent="-457200">
              <a:buFont typeface="Arial" panose="020B0604020202020204" pitchFamily="34" charset="0"/>
              <a:buChar char="•"/>
            </a:pPr>
            <a:endParaRPr lang="en-GB" sz="2800"/>
          </a:p>
          <a:p>
            <a:r>
              <a:rPr lang="en-GB" sz="2800" b="0"/>
              <a:t>Finish with a reminder that online fun </a:t>
            </a:r>
            <a:r>
              <a:rPr lang="en-GB" sz="2800"/>
              <a:t>is great when we use it in a healthy way. Staying active, mixing activities, and seeing people in real life keeps us happier and healthier.</a:t>
            </a:r>
          </a:p>
          <a:p>
            <a:endParaRPr lang="en-GB"/>
          </a:p>
        </p:txBody>
      </p:sp>
      <p:sp>
        <p:nvSpPr>
          <p:cNvPr id="4" name="Slide Number Placeholder 3"/>
          <p:cNvSpPr>
            <a:spLocks noGrp="1"/>
          </p:cNvSpPr>
          <p:nvPr>
            <p:ph type="sldNum" sz="quarter" idx="5"/>
          </p:nvPr>
        </p:nvSpPr>
        <p:spPr/>
        <p:txBody>
          <a:bodyPr/>
          <a:lstStyle/>
          <a:p>
            <a:fld id="{2F58BD0A-A5A8-4FC6-85A8-C43776B49EFC}" type="slidenum">
              <a:rPr lang="en-GB" smtClean="0"/>
              <a:t>40</a:t>
            </a:fld>
            <a:endParaRPr lang="en-GB"/>
          </a:p>
        </p:txBody>
      </p:sp>
    </p:spTree>
    <p:extLst>
      <p:ext uri="{BB962C8B-B14F-4D97-AF65-F5344CB8AC3E}">
        <p14:creationId xmlns:p14="http://schemas.microsoft.com/office/powerpoint/2010/main" val="22184519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Walking in the Rain - https://www.youtube.com/watch?v=Owz-bv6s6oM</a:t>
            </a:r>
          </a:p>
          <a:p>
            <a:endParaRPr lang="en-GB"/>
          </a:p>
          <a:p>
            <a:pPr marL="0" lvl="0" indent="0">
              <a:lnSpc>
                <a:spcPct val="107000"/>
              </a:lnSpc>
              <a:spcAft>
                <a:spcPts val="800"/>
              </a:spcAft>
              <a:buFont typeface="Symbol" panose="05050102010706020507" pitchFamily="18" charset="2"/>
              <a:buNone/>
            </a:pPr>
            <a:r>
              <a:rPr lang="en-GB" sz="1800" kern="100">
                <a:effectLst/>
                <a:latin typeface="Aptos" panose="020B0004020202020204" pitchFamily="34" charset="0"/>
                <a:ea typeface="Aptos" panose="020B0004020202020204" pitchFamily="34" charset="0"/>
                <a:cs typeface="Times New Roman" panose="02020603050405020304" pitchFamily="18" charset="0"/>
              </a:rPr>
              <a:t>‘Nature’ is all the things that are normally not made by humans. </a:t>
            </a:r>
          </a:p>
          <a:p>
            <a:pPr marL="0" lvl="0" indent="0">
              <a:lnSpc>
                <a:spcPct val="107000"/>
              </a:lnSpc>
              <a:spcAft>
                <a:spcPts val="800"/>
              </a:spcAft>
              <a:buFont typeface="Symbol" panose="05050102010706020507" pitchFamily="18" charset="2"/>
              <a:buNone/>
            </a:pPr>
            <a:endParaRPr lang="en-GB" sz="1800" kern="100">
              <a:effectLst/>
              <a:latin typeface="Aptos" panose="020B0004020202020204" pitchFamily="34" charset="0"/>
              <a:ea typeface="Aptos" panose="020B0004020202020204" pitchFamily="34" charset="0"/>
              <a:cs typeface="Times New Roman" panose="02020603050405020304" pitchFamily="18" charset="0"/>
            </a:endParaRPr>
          </a:p>
          <a:p>
            <a:r>
              <a:rPr lang="en-GB" sz="1800">
                <a:effectLst/>
                <a:latin typeface="Aptos" panose="020B0004020202020204" pitchFamily="34" charset="0"/>
                <a:ea typeface="Aptos" panose="020B0004020202020204" pitchFamily="34" charset="0"/>
                <a:cs typeface="Times New Roman" panose="02020603050405020304" pitchFamily="18" charset="0"/>
              </a:rPr>
              <a:t>What aspects of nature can they see and hear? What colours can they see?</a:t>
            </a:r>
            <a:endParaRPr lang="en-GB"/>
          </a:p>
        </p:txBody>
      </p:sp>
      <p:sp>
        <p:nvSpPr>
          <p:cNvPr id="4" name="Slide Number Placeholder 3"/>
          <p:cNvSpPr>
            <a:spLocks noGrp="1"/>
          </p:cNvSpPr>
          <p:nvPr>
            <p:ph type="sldNum" sz="quarter" idx="5"/>
          </p:nvPr>
        </p:nvSpPr>
        <p:spPr/>
        <p:txBody>
          <a:bodyPr/>
          <a:lstStyle/>
          <a:p>
            <a:fld id="{2F58BD0A-A5A8-4FC6-85A8-C43776B49EFC}" type="slidenum">
              <a:rPr lang="en-GB" smtClean="0"/>
              <a:t>7</a:t>
            </a:fld>
            <a:endParaRPr lang="en-GB"/>
          </a:p>
        </p:txBody>
      </p:sp>
    </p:spTree>
    <p:extLst>
      <p:ext uri="{BB962C8B-B14F-4D97-AF65-F5344CB8AC3E}">
        <p14:creationId xmlns:p14="http://schemas.microsoft.com/office/powerpoint/2010/main" val="79675729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Ask the children to imagine their perfect day.  What would they do?</a:t>
            </a:r>
          </a:p>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Model creating a schedule of your perfect day by first writing down what activities you would do, then calculating how long you would do each activity for.  Remember to schedule eating and sleeping! </a:t>
            </a:r>
          </a:p>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Give children a schedule sheet to complete for their perfect day.  </a:t>
            </a:r>
          </a:p>
          <a:p>
            <a:pPr marL="342900" lvl="0" indent="-342900">
              <a:lnSpc>
                <a:spcPct val="107000"/>
              </a:lnSpc>
              <a:spcAft>
                <a:spcPts val="800"/>
              </a:spcAft>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They should aim to have at least one activity outside and indoors with a good balance between their hobbies and online games.</a:t>
            </a:r>
          </a:p>
          <a:p>
            <a:endParaRPr lang="en-GB"/>
          </a:p>
        </p:txBody>
      </p:sp>
      <p:sp>
        <p:nvSpPr>
          <p:cNvPr id="4" name="Slide Number Placeholder 3"/>
          <p:cNvSpPr>
            <a:spLocks noGrp="1"/>
          </p:cNvSpPr>
          <p:nvPr>
            <p:ph type="sldNum" sz="quarter" idx="5"/>
          </p:nvPr>
        </p:nvSpPr>
        <p:spPr/>
        <p:txBody>
          <a:bodyPr/>
          <a:lstStyle/>
          <a:p>
            <a:fld id="{2F58BD0A-A5A8-4FC6-85A8-C43776B49EFC}" type="slidenum">
              <a:rPr lang="en-GB" smtClean="0"/>
              <a:t>41</a:t>
            </a:fld>
            <a:endParaRPr lang="en-GB"/>
          </a:p>
        </p:txBody>
      </p:sp>
    </p:spTree>
    <p:extLst>
      <p:ext uri="{BB962C8B-B14F-4D97-AF65-F5344CB8AC3E}">
        <p14:creationId xmlns:p14="http://schemas.microsoft.com/office/powerpoint/2010/main" val="26111316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This activity works best in a large space such as outside or in a hall. </a:t>
            </a:r>
          </a:p>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Organise the children in a circle and the teacher in the middle of the circle. </a:t>
            </a:r>
          </a:p>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Explain that you will call out something you like to do</a:t>
            </a:r>
          </a:p>
          <a:p>
            <a:pPr marL="342900" lvl="0" indent="-342900">
              <a:lnSpc>
                <a:spcPct val="107000"/>
              </a:lnSpc>
              <a:spcAft>
                <a:spcPts val="800"/>
              </a:spcAft>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If anyone else also likes doing this, they should come into the circle and then find a new place in the circle to stand/sit – you cannot return to your original place. </a:t>
            </a:r>
          </a:p>
          <a:p>
            <a:pPr marL="342900" lvl="0" indent="-342900">
              <a:lnSpc>
                <a:spcPct val="107000"/>
              </a:lnSpc>
              <a:spcAft>
                <a:spcPts val="800"/>
              </a:spcAft>
              <a:buFont typeface="Symbol" panose="05050102010706020507" pitchFamily="18" charset="2"/>
              <a:buChar char=""/>
            </a:pPr>
            <a:r>
              <a:rPr lang="en-GB" sz="1800">
                <a:effectLst/>
                <a:latin typeface="Aptos" panose="020B0004020202020204" pitchFamily="34" charset="0"/>
                <a:ea typeface="Aptos" panose="020B0004020202020204" pitchFamily="34" charset="0"/>
                <a:cs typeface="Times New Roman" panose="02020603050405020304" pitchFamily="18" charset="0"/>
              </a:rPr>
              <a:t>Whoever is left standing then repeats something they like, and the game continues.</a:t>
            </a:r>
            <a:endParaRPr lang="en-GB"/>
          </a:p>
        </p:txBody>
      </p:sp>
      <p:sp>
        <p:nvSpPr>
          <p:cNvPr id="4" name="Slide Number Placeholder 3"/>
          <p:cNvSpPr>
            <a:spLocks noGrp="1"/>
          </p:cNvSpPr>
          <p:nvPr>
            <p:ph type="sldNum" sz="quarter" idx="5"/>
          </p:nvPr>
        </p:nvSpPr>
        <p:spPr/>
        <p:txBody>
          <a:bodyPr/>
          <a:lstStyle/>
          <a:p>
            <a:fld id="{2F58BD0A-A5A8-4FC6-85A8-C43776B49EFC}" type="slidenum">
              <a:rPr lang="en-GB" smtClean="0"/>
              <a:t>42</a:t>
            </a:fld>
            <a:endParaRPr lang="en-GB"/>
          </a:p>
        </p:txBody>
      </p:sp>
    </p:spTree>
    <p:extLst>
      <p:ext uri="{BB962C8B-B14F-4D97-AF65-F5344CB8AC3E}">
        <p14:creationId xmlns:p14="http://schemas.microsoft.com/office/powerpoint/2010/main" val="211673872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If necessary, re-introduce what The Story Project is about, revisiting previous learning from last week. You may also wish to remind children about any Ground Rules you have agreed together. </a:t>
            </a:r>
          </a:p>
        </p:txBody>
      </p:sp>
      <p:sp>
        <p:nvSpPr>
          <p:cNvPr id="4" name="Slide Number Placeholder 3"/>
          <p:cNvSpPr>
            <a:spLocks noGrp="1"/>
          </p:cNvSpPr>
          <p:nvPr>
            <p:ph type="sldNum" sz="quarter" idx="5"/>
          </p:nvPr>
        </p:nvSpPr>
        <p:spPr/>
        <p:txBody>
          <a:bodyPr/>
          <a:lstStyle/>
          <a:p>
            <a:fld id="{2F58BD0A-A5A8-4FC6-85A8-C43776B49EFC}" type="slidenum">
              <a:rPr lang="en-GB" smtClean="0"/>
              <a:t>43</a:t>
            </a:fld>
            <a:endParaRPr lang="en-GB"/>
          </a:p>
        </p:txBody>
      </p:sp>
    </p:spTree>
    <p:extLst>
      <p:ext uri="{BB962C8B-B14F-4D97-AF65-F5344CB8AC3E}">
        <p14:creationId xmlns:p14="http://schemas.microsoft.com/office/powerpoint/2010/main" val="73110474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A1A7A4-518D-0F84-EE98-8AC854E5321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56DCFEF-792D-617F-E81B-07EC115D663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989D56F-D56E-1A3C-96FA-1F23B8C36734}"/>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53DF3F67-1947-97E3-E378-CE431F6D551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8BD0A-A5A8-4FC6-85A8-C43776B49EFC}"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59022514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kern="100">
                <a:effectLst/>
                <a:latin typeface="Aptos" panose="020B0004020202020204" pitchFamily="34" charset="0"/>
                <a:ea typeface="Aptos" panose="020B0004020202020204" pitchFamily="34" charset="0"/>
                <a:cs typeface="Times New Roman" panose="02020603050405020304" pitchFamily="18" charset="0"/>
              </a:rPr>
              <a:t>We will make a rainstorm together using only our hands.</a:t>
            </a:r>
          </a:p>
          <a:p>
            <a:pPr marL="342900" lvl="0" indent="-342900">
              <a:lnSpc>
                <a:spcPct val="107000"/>
              </a:lnSpc>
              <a:buFont typeface="+mj-lt"/>
              <a:buAutoNum type="arabicPeriod"/>
            </a:pPr>
            <a:r>
              <a:rPr lang="en-GB" sz="1800" i="1" kern="100">
                <a:effectLst/>
                <a:latin typeface="Aptos" panose="020B0004020202020204" pitchFamily="34" charset="0"/>
                <a:ea typeface="Aptos" panose="020B0004020202020204" pitchFamily="34" charset="0"/>
                <a:cs typeface="Times New Roman" panose="02020603050405020304" pitchFamily="18" charset="0"/>
              </a:rPr>
              <a:t>Create the storm</a:t>
            </a:r>
            <a:r>
              <a:rPr lang="en-GB" sz="1800" kern="100">
                <a:effectLst/>
                <a:latin typeface="Aptos" panose="020B0004020202020204" pitchFamily="34" charset="0"/>
                <a:ea typeface="Aptos" panose="020B0004020202020204" pitchFamily="34" charset="0"/>
                <a:cs typeface="Times New Roman" panose="02020603050405020304" pitchFamily="18" charset="0"/>
              </a:rPr>
              <a:t>: Start by rubbing hands together to make the sound of wind.</a:t>
            </a:r>
          </a:p>
          <a:p>
            <a:pPr marL="342900" lvl="0" indent="-342900">
              <a:lnSpc>
                <a:spcPct val="107000"/>
              </a:lnSpc>
              <a:buFont typeface="+mj-lt"/>
              <a:buAutoNum type="arabicPeriod"/>
            </a:pPr>
            <a:r>
              <a:rPr lang="en-GB" sz="1800" kern="100">
                <a:effectLst/>
                <a:latin typeface="Aptos" panose="020B0004020202020204" pitchFamily="34" charset="0"/>
                <a:ea typeface="Aptos" panose="020B0004020202020204" pitchFamily="34" charset="0"/>
                <a:cs typeface="Times New Roman" panose="02020603050405020304" pitchFamily="18" charset="0"/>
              </a:rPr>
              <a:t>Progress to lightly snapping fingers for the first raindrops.</a:t>
            </a:r>
          </a:p>
          <a:p>
            <a:pPr marL="342900" lvl="0" indent="-342900">
              <a:lnSpc>
                <a:spcPct val="107000"/>
              </a:lnSpc>
              <a:buFont typeface="+mj-lt"/>
              <a:buAutoNum type="arabicPeriod"/>
            </a:pPr>
            <a:r>
              <a:rPr lang="en-GB" sz="1800" kern="100">
                <a:effectLst/>
                <a:latin typeface="Aptos" panose="020B0004020202020204" pitchFamily="34" charset="0"/>
                <a:ea typeface="Aptos" panose="020B0004020202020204" pitchFamily="34" charset="0"/>
                <a:cs typeface="Times New Roman" panose="02020603050405020304" pitchFamily="18" charset="0"/>
              </a:rPr>
              <a:t>Then, gently pat thighs for a heavier rain.</a:t>
            </a:r>
          </a:p>
          <a:p>
            <a:pPr marL="342900" lvl="0" indent="-342900">
              <a:lnSpc>
                <a:spcPct val="107000"/>
              </a:lnSpc>
              <a:spcAft>
                <a:spcPts val="800"/>
              </a:spcAft>
              <a:buFont typeface="+mj-lt"/>
              <a:buAutoNum type="arabicPeriod"/>
            </a:pPr>
            <a:r>
              <a:rPr lang="en-GB" sz="1800" kern="100">
                <a:effectLst/>
                <a:latin typeface="Aptos" panose="020B0004020202020204" pitchFamily="34" charset="0"/>
                <a:ea typeface="Aptos" panose="020B0004020202020204" pitchFamily="34" charset="0"/>
                <a:cs typeface="Times New Roman" panose="02020603050405020304" pitchFamily="18" charset="0"/>
              </a:rPr>
              <a:t>Stomp feet softly for thunder.</a:t>
            </a:r>
          </a:p>
          <a:p>
            <a:r>
              <a:rPr lang="en-GB" sz="1800" i="1">
                <a:effectLst/>
                <a:latin typeface="Aptos" panose="020B0004020202020204" pitchFamily="34" charset="0"/>
                <a:ea typeface="Aptos" panose="020B0004020202020204" pitchFamily="34" charset="0"/>
                <a:cs typeface="Times New Roman" panose="02020603050405020304" pitchFamily="18" charset="0"/>
              </a:rPr>
              <a:t>Calm the Storm:</a:t>
            </a:r>
            <a:r>
              <a:rPr lang="en-GB" sz="1800">
                <a:effectLst/>
                <a:latin typeface="Aptos" panose="020B0004020202020204" pitchFamily="34" charset="0"/>
                <a:ea typeface="Aptos" panose="020B0004020202020204" pitchFamily="34" charset="0"/>
                <a:cs typeface="Times New Roman" panose="02020603050405020304" pitchFamily="18" charset="0"/>
              </a:rPr>
              <a:t> Reverse the steps to bring the storm to a gentle stop, ending with rubbing hands together again.</a:t>
            </a:r>
            <a:endParaRPr lang="en-GB"/>
          </a:p>
        </p:txBody>
      </p:sp>
      <p:sp>
        <p:nvSpPr>
          <p:cNvPr id="4" name="Slide Number Placeholder 3"/>
          <p:cNvSpPr>
            <a:spLocks noGrp="1"/>
          </p:cNvSpPr>
          <p:nvPr>
            <p:ph type="sldNum" sz="quarter" idx="5"/>
          </p:nvPr>
        </p:nvSpPr>
        <p:spPr/>
        <p:txBody>
          <a:bodyPr/>
          <a:lstStyle/>
          <a:p>
            <a:fld id="{2F58BD0A-A5A8-4FC6-85A8-C43776B49EFC}" type="slidenum">
              <a:rPr lang="en-GB" smtClean="0"/>
              <a:t>47</a:t>
            </a:fld>
            <a:endParaRPr lang="en-GB"/>
          </a:p>
        </p:txBody>
      </p:sp>
    </p:spTree>
    <p:extLst>
      <p:ext uri="{BB962C8B-B14F-4D97-AF65-F5344CB8AC3E}">
        <p14:creationId xmlns:p14="http://schemas.microsoft.com/office/powerpoint/2010/main" val="249371549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534A3C-E742-1407-0650-C8FBB08FC3B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84A615-F6DA-9556-9E22-A78F6E6CEE3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654E33-17BE-8F9E-D4AD-CA97EA45DFDE}"/>
              </a:ext>
            </a:extLst>
          </p:cNvPr>
          <p:cNvSpPr>
            <a:spLocks noGrp="1"/>
          </p:cNvSpPr>
          <p:nvPr>
            <p:ph type="body" idx="1"/>
          </p:nvPr>
        </p:nvSpPr>
        <p:spPr/>
        <p:txBody>
          <a:bodyPr/>
          <a:lstStyle/>
          <a:p>
            <a:r>
              <a:rPr lang="en-GB"/>
              <a:t>Now that we've finished the activity, let's take a moment to think about how it made us feel.</a:t>
            </a:r>
          </a:p>
          <a:p>
            <a:endParaRPr lang="en-GB"/>
          </a:p>
          <a:p>
            <a:pPr>
              <a:buFont typeface="Arial" panose="020B0604020202020204" pitchFamily="34" charset="0"/>
              <a:buChar char="•"/>
            </a:pPr>
            <a:r>
              <a:rPr lang="en-GB"/>
              <a:t>Did this activity help you settle down? Take a second to notice how your body and mind feel. You can raise your hand if you felt calmer or more focused after doing the activity.</a:t>
            </a:r>
          </a:p>
          <a:p>
            <a:pPr>
              <a:buFont typeface="Arial" panose="020B0604020202020204" pitchFamily="34" charset="0"/>
              <a:buChar char="•"/>
            </a:pPr>
            <a:endParaRPr lang="en-GB"/>
          </a:p>
          <a:p>
            <a:pPr>
              <a:buFont typeface="Arial" panose="020B0604020202020204" pitchFamily="34" charset="0"/>
              <a:buChar char="•"/>
            </a:pPr>
            <a:r>
              <a:rPr lang="en-GB"/>
              <a:t>When else do you think you could use this activity? Maybe it could help before a big test, or if you're feeling a little wiggly or worried. Can anyone think of a time when this might be useful?</a:t>
            </a:r>
          </a:p>
          <a:p>
            <a:pPr>
              <a:buFont typeface="Arial" panose="020B0604020202020204" pitchFamily="34" charset="0"/>
              <a:buChar char="•"/>
            </a:pPr>
            <a:endParaRPr lang="en-GB"/>
          </a:p>
          <a:p>
            <a:pPr>
              <a:buFont typeface="Arial" panose="020B0604020202020204" pitchFamily="34" charset="0"/>
              <a:buChar char="•"/>
            </a:pPr>
            <a:r>
              <a:rPr lang="en-GB"/>
              <a:t>Should we put this activity in our class Settle toolbox? Remember, the toolbox is there to help us when we need a little extra calm. Would this be a good tool for everyone to use? </a:t>
            </a:r>
          </a:p>
          <a:p>
            <a:pPr>
              <a:buFont typeface="Arial" panose="020B0604020202020204" pitchFamily="34" charset="0"/>
              <a:buChar char="•"/>
            </a:pPr>
            <a:endParaRPr lang="en-GB"/>
          </a:p>
          <a:p>
            <a:r>
              <a:rPr lang="en-GB"/>
              <a:t>Thank you all for sharing your thoughts! We can always come back to these activities when we need them.</a:t>
            </a:r>
          </a:p>
          <a:p>
            <a:endParaRPr lang="en-GB"/>
          </a:p>
          <a:p>
            <a:endParaRPr lang="en-GB"/>
          </a:p>
          <a:p>
            <a:endParaRPr lang="en-GB"/>
          </a:p>
          <a:p>
            <a:endParaRPr lang="en-GB"/>
          </a:p>
        </p:txBody>
      </p:sp>
      <p:sp>
        <p:nvSpPr>
          <p:cNvPr id="4" name="Slide Number Placeholder 3">
            <a:extLst>
              <a:ext uri="{FF2B5EF4-FFF2-40B4-BE49-F238E27FC236}">
                <a16:creationId xmlns:a16="http://schemas.microsoft.com/office/drawing/2014/main" id="{C3C0A682-5964-255C-A770-94AB879B18A4}"/>
              </a:ext>
            </a:extLst>
          </p:cNvPr>
          <p:cNvSpPr>
            <a:spLocks noGrp="1"/>
          </p:cNvSpPr>
          <p:nvPr>
            <p:ph type="sldNum" sz="quarter" idx="5"/>
          </p:nvPr>
        </p:nvSpPr>
        <p:spPr/>
        <p:txBody>
          <a:bodyPr/>
          <a:lstStyle/>
          <a:p>
            <a:fld id="{2F58BD0A-A5A8-4FC6-85A8-C43776B49EFC}" type="slidenum">
              <a:rPr lang="en-GB" smtClean="0"/>
              <a:t>48</a:t>
            </a:fld>
            <a:endParaRPr lang="en-GB"/>
          </a:p>
        </p:txBody>
      </p:sp>
    </p:spTree>
    <p:extLst>
      <p:ext uri="{BB962C8B-B14F-4D97-AF65-F5344CB8AC3E}">
        <p14:creationId xmlns:p14="http://schemas.microsoft.com/office/powerpoint/2010/main" val="249720990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Look at the page where the main character falls down the hill. </a:t>
            </a:r>
          </a:p>
          <a:p>
            <a:pPr marL="342900" lvl="0" indent="-342900">
              <a:lnSpc>
                <a:spcPct val="107000"/>
              </a:lnSpc>
              <a:spcAft>
                <a:spcPts val="800"/>
              </a:spcAft>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Show the Emotional Vocabulary images. </a:t>
            </a:r>
          </a:p>
          <a:p>
            <a:pPr marL="342900" lvl="0" indent="-342900">
              <a:lnSpc>
                <a:spcPct val="107000"/>
              </a:lnSpc>
              <a:spcAft>
                <a:spcPts val="800"/>
              </a:spcAft>
              <a:buFont typeface="Symbol" panose="05050102010706020507" pitchFamily="18" charset="2"/>
              <a:buChar char=""/>
            </a:pPr>
            <a:r>
              <a:rPr lang="en-GB" sz="1800">
                <a:effectLst/>
                <a:latin typeface="Aptos" panose="020B0004020202020204" pitchFamily="34" charset="0"/>
                <a:ea typeface="Aptos" panose="020B0004020202020204" pitchFamily="34" charset="0"/>
                <a:cs typeface="Times New Roman" panose="02020603050405020304" pitchFamily="18" charset="0"/>
              </a:rPr>
              <a:t>How is the character feeling?  What makes pupils think this? </a:t>
            </a:r>
            <a:endParaRPr lang="en-GB"/>
          </a:p>
        </p:txBody>
      </p:sp>
      <p:sp>
        <p:nvSpPr>
          <p:cNvPr id="4" name="Slide Number Placeholder 3"/>
          <p:cNvSpPr>
            <a:spLocks noGrp="1"/>
          </p:cNvSpPr>
          <p:nvPr>
            <p:ph type="sldNum" sz="quarter" idx="5"/>
          </p:nvPr>
        </p:nvSpPr>
        <p:spPr/>
        <p:txBody>
          <a:bodyPr/>
          <a:lstStyle/>
          <a:p>
            <a:fld id="{2F58BD0A-A5A8-4FC6-85A8-C43776B49EFC}" type="slidenum">
              <a:rPr lang="en-GB" smtClean="0"/>
              <a:t>49</a:t>
            </a:fld>
            <a:endParaRPr lang="en-GB"/>
          </a:p>
        </p:txBody>
      </p:sp>
    </p:spTree>
    <p:extLst>
      <p:ext uri="{BB962C8B-B14F-4D97-AF65-F5344CB8AC3E}">
        <p14:creationId xmlns:p14="http://schemas.microsoft.com/office/powerpoint/2010/main" val="424799746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8BD0A-A5A8-4FC6-85A8-C43776B49EFC}"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82241483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(Not telling their mother that they were going outside; playing near water; reaching for the game; touching snails; fell down a hill; getting caught in a storm etc.) ​</a:t>
            </a:r>
          </a:p>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8BD0A-A5A8-4FC6-85A8-C43776B49EFC}"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8361196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8BD0A-A5A8-4FC6-85A8-C43776B49EFC}"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2331578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534A3C-E742-1407-0650-C8FBB08FC3B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84A615-F6DA-9556-9E22-A78F6E6CEE3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654E33-17BE-8F9E-D4AD-CA97EA45DFDE}"/>
              </a:ext>
            </a:extLst>
          </p:cNvPr>
          <p:cNvSpPr>
            <a:spLocks noGrp="1"/>
          </p:cNvSpPr>
          <p:nvPr>
            <p:ph type="body" idx="1"/>
          </p:nvPr>
        </p:nvSpPr>
        <p:spPr/>
        <p:txBody>
          <a:bodyPr/>
          <a:lstStyle/>
          <a:p>
            <a:r>
              <a:rPr lang="en-GB"/>
              <a:t>Now that we've finished the activity, let's take a moment to think about how it made us feel.</a:t>
            </a:r>
          </a:p>
          <a:p>
            <a:endParaRPr lang="en-GB"/>
          </a:p>
          <a:p>
            <a:pPr>
              <a:buFont typeface="Arial" panose="020B0604020202020204" pitchFamily="34" charset="0"/>
              <a:buChar char="•"/>
            </a:pPr>
            <a:r>
              <a:rPr lang="en-GB"/>
              <a:t>Did this activity help you settle down? Take a second to notice how your body and mind feel. You can raise your hand if you felt calmer or more focused after doing the activity.</a:t>
            </a:r>
          </a:p>
          <a:p>
            <a:pPr>
              <a:buFont typeface="Arial" panose="020B0604020202020204" pitchFamily="34" charset="0"/>
              <a:buChar char="•"/>
            </a:pPr>
            <a:endParaRPr lang="en-GB"/>
          </a:p>
          <a:p>
            <a:pPr>
              <a:buFont typeface="Arial" panose="020B0604020202020204" pitchFamily="34" charset="0"/>
              <a:buChar char="•"/>
            </a:pPr>
            <a:r>
              <a:rPr lang="en-GB"/>
              <a:t>When else do you think you could use this activity? Maybe it could help before a big test, or if you're feeling a little wiggly or worried. Can anyone think of a time when this might be useful?</a:t>
            </a:r>
          </a:p>
          <a:p>
            <a:pPr>
              <a:buFont typeface="Arial" panose="020B0604020202020204" pitchFamily="34" charset="0"/>
              <a:buChar char="•"/>
            </a:pPr>
            <a:endParaRPr lang="en-GB"/>
          </a:p>
          <a:p>
            <a:pPr>
              <a:buFont typeface="Arial" panose="020B0604020202020204" pitchFamily="34" charset="0"/>
              <a:buChar char="•"/>
            </a:pPr>
            <a:r>
              <a:rPr lang="en-GB"/>
              <a:t>Should we put this activity in our class Settle toolbox? Remember, the toolbox is there to help us when we need a little extra calm. Would this be a good tool for everyone to use? </a:t>
            </a:r>
          </a:p>
          <a:p>
            <a:pPr>
              <a:buFont typeface="Arial" panose="020B0604020202020204" pitchFamily="34" charset="0"/>
              <a:buChar char="•"/>
            </a:pPr>
            <a:endParaRPr lang="en-GB"/>
          </a:p>
          <a:p>
            <a:r>
              <a:rPr lang="en-GB"/>
              <a:t>Thank you all for sharing your thoughts! We can always come back to these activities when we need them.</a:t>
            </a:r>
          </a:p>
          <a:p>
            <a:endParaRPr lang="en-GB"/>
          </a:p>
          <a:p>
            <a:endParaRPr lang="en-GB"/>
          </a:p>
          <a:p>
            <a:endParaRPr lang="en-GB"/>
          </a:p>
          <a:p>
            <a:endParaRPr lang="en-GB"/>
          </a:p>
        </p:txBody>
      </p:sp>
      <p:sp>
        <p:nvSpPr>
          <p:cNvPr id="4" name="Slide Number Placeholder 3">
            <a:extLst>
              <a:ext uri="{FF2B5EF4-FFF2-40B4-BE49-F238E27FC236}">
                <a16:creationId xmlns:a16="http://schemas.microsoft.com/office/drawing/2014/main" id="{C3C0A682-5964-255C-A770-94AB879B18A4}"/>
              </a:ext>
            </a:extLst>
          </p:cNvPr>
          <p:cNvSpPr>
            <a:spLocks noGrp="1"/>
          </p:cNvSpPr>
          <p:nvPr>
            <p:ph type="sldNum" sz="quarter" idx="5"/>
          </p:nvPr>
        </p:nvSpPr>
        <p:spPr/>
        <p:txBody>
          <a:bodyPr/>
          <a:lstStyle/>
          <a:p>
            <a:fld id="{2F58BD0A-A5A8-4FC6-85A8-C43776B49EFC}" type="slidenum">
              <a:rPr lang="en-GB" smtClean="0"/>
              <a:t>8</a:t>
            </a:fld>
            <a:endParaRPr lang="en-GB"/>
          </a:p>
        </p:txBody>
      </p:sp>
    </p:spTree>
    <p:extLst>
      <p:ext uri="{BB962C8B-B14F-4D97-AF65-F5344CB8AC3E}">
        <p14:creationId xmlns:p14="http://schemas.microsoft.com/office/powerpoint/2010/main" val="249720990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r>
              <a:rPr lang="en-GB" sz="2800"/>
              <a:t>Begin by reminding the class what happened in </a:t>
            </a:r>
            <a:r>
              <a:rPr lang="en-GB" sz="2800" i="1"/>
              <a:t>On a Magical Do Nothing Day</a:t>
            </a:r>
            <a:r>
              <a:rPr lang="en-GB" sz="2800"/>
              <a:t>, focusing on the moment the character lost their gaming device in the icy cold pond. Explain that the story shows how fun exploring outdoors can be, but it also reminds us that there are dangers we need to be aware of.</a:t>
            </a:r>
          </a:p>
          <a:p>
            <a:pPr>
              <a:buNone/>
            </a:pPr>
            <a:endParaRPr lang="en-GB" sz="2800"/>
          </a:p>
          <a:p>
            <a:pPr>
              <a:buNone/>
            </a:pPr>
            <a:r>
              <a:rPr lang="en-GB" sz="2800"/>
              <a:t>Ask the children what they think could have gone wrong when the child leaned over the water to reach the device. Use this as a starting point to explain that water, roads, and railways can all be risky places if we’re not careful. Introduce the </a:t>
            </a:r>
            <a:r>
              <a:rPr lang="en-GB" sz="2800" b="1"/>
              <a:t>Water Safety Code</a:t>
            </a:r>
            <a:r>
              <a:rPr lang="en-GB" sz="2800"/>
              <a:t> and talk about how knowing safety rules helps us make smart choices.</a:t>
            </a:r>
          </a:p>
          <a:p>
            <a:pPr>
              <a:buNone/>
            </a:pPr>
            <a:endParaRPr lang="en-GB" sz="2800"/>
          </a:p>
          <a:p>
            <a:pPr>
              <a:buNone/>
            </a:pPr>
            <a:r>
              <a:rPr lang="en-GB" sz="2800"/>
              <a:t>https://get-set-go.com/stay-safe-this-summer-the-water-safety-code/ </a:t>
            </a:r>
          </a:p>
          <a:p>
            <a:pPr>
              <a:buNone/>
            </a:pPr>
            <a:endParaRPr lang="en-GB" sz="2800"/>
          </a:p>
          <a:p>
            <a:pPr>
              <a:buNone/>
            </a:pPr>
            <a:r>
              <a:rPr lang="en-GB" sz="2800"/>
              <a:t>Explain that part of having fun outside is sometimes taking small, managed risks - like climbing a tree or exploring nature – but there are ways to do this safely. Children should always tell an adult where they are going, be aware of surroundings, and keep away from hazards like deep or icy water, busy roads, or train tracks.</a:t>
            </a:r>
          </a:p>
          <a:p>
            <a:pPr>
              <a:buNone/>
            </a:pPr>
            <a:endParaRPr lang="en-GB" sz="2800"/>
          </a:p>
          <a:p>
            <a:pPr>
              <a:buNone/>
            </a:pPr>
            <a:r>
              <a:rPr lang="en-GB" sz="2800" b="1"/>
              <a:t>Key questions:</a:t>
            </a:r>
          </a:p>
          <a:p>
            <a:pPr>
              <a:buFont typeface="+mj-lt"/>
              <a:buAutoNum type="arabicPeriod"/>
            </a:pPr>
            <a:r>
              <a:rPr lang="en-GB" sz="2800"/>
              <a:t>Are there any other dangers that the author could have included in the story to teach readers about staying safe near roads, railways, or water?</a:t>
            </a:r>
          </a:p>
          <a:p>
            <a:pPr>
              <a:buFont typeface="+mj-lt"/>
              <a:buAutoNum type="arabicPeriod"/>
            </a:pPr>
            <a:r>
              <a:rPr lang="en-GB" sz="2800"/>
              <a:t>Should we take risks when we play and explore outside? Why or why not?</a:t>
            </a:r>
          </a:p>
          <a:p>
            <a:pPr>
              <a:buFont typeface="+mj-lt"/>
              <a:buAutoNum type="arabicPeriod"/>
            </a:pPr>
            <a:r>
              <a:rPr lang="en-GB" sz="2800"/>
              <a:t>How can we enjoy adventures and take risks while still keeping ourselves and others safe, especially near roads, railways, and water?</a:t>
            </a:r>
          </a:p>
          <a:p>
            <a:pPr>
              <a:buFont typeface="+mj-lt"/>
              <a:buAutoNum type="arabicPeriod"/>
            </a:pPr>
            <a:endParaRPr lang="en-GB" sz="2800"/>
          </a:p>
          <a:p>
            <a:pPr>
              <a:buNone/>
            </a:pPr>
            <a:r>
              <a:rPr lang="en-GB" sz="4000" b="1"/>
              <a:t>The Water Safety Code (RLSS UK standard)</a:t>
            </a:r>
          </a:p>
          <a:p>
            <a:pPr>
              <a:buNone/>
            </a:pPr>
            <a:r>
              <a:rPr lang="en-GB" sz="4000"/>
              <a:t>It has </a:t>
            </a:r>
            <a:r>
              <a:rPr lang="en-GB" sz="4000" b="1"/>
              <a:t>4 key parts</a:t>
            </a:r>
            <a:r>
              <a:rPr lang="en-GB" sz="4000"/>
              <a:t>:</a:t>
            </a:r>
          </a:p>
          <a:p>
            <a:pPr>
              <a:buFont typeface="+mj-lt"/>
              <a:buAutoNum type="arabicPeriod"/>
            </a:pPr>
            <a:r>
              <a:rPr lang="en-GB" sz="4000" b="1"/>
              <a:t>Stop and think</a:t>
            </a:r>
            <a:r>
              <a:rPr lang="en-GB" sz="4000"/>
              <a:t> - Spot dangers around water (cold water, strong currents, deep water, slippery banks).</a:t>
            </a:r>
          </a:p>
          <a:p>
            <a:pPr>
              <a:buFont typeface="+mj-lt"/>
              <a:buAutoNum type="arabicPeriod"/>
            </a:pPr>
            <a:r>
              <a:rPr lang="en-GB" sz="4000" b="1"/>
              <a:t>Stay together</a:t>
            </a:r>
            <a:r>
              <a:rPr lang="en-GB" sz="4000"/>
              <a:t> - Always go near water with an adult or a friend.</a:t>
            </a:r>
          </a:p>
          <a:p>
            <a:pPr>
              <a:buFont typeface="+mj-lt"/>
              <a:buAutoNum type="arabicPeriod"/>
            </a:pPr>
            <a:r>
              <a:rPr lang="en-GB" sz="4000" b="1"/>
              <a:t>Float</a:t>
            </a:r>
            <a:r>
              <a:rPr lang="en-GB" sz="4000"/>
              <a:t> - If you fall in, stay calm, float on your back, and shout for help.</a:t>
            </a:r>
          </a:p>
          <a:p>
            <a:pPr>
              <a:buFont typeface="+mj-lt"/>
              <a:buAutoNum type="arabicPeriod"/>
            </a:pPr>
            <a:r>
              <a:rPr lang="en-GB" sz="4000" b="1"/>
              <a:t>Call 999</a:t>
            </a:r>
            <a:r>
              <a:rPr lang="en-GB" sz="4000"/>
              <a:t> - If someone is in trouble in water, call for help – never go in after them.</a:t>
            </a:r>
          </a:p>
          <a:p>
            <a:pPr>
              <a:buFont typeface="+mj-lt"/>
              <a:buAutoNum type="arabicPeriod"/>
            </a:pPr>
            <a:endParaRPr lang="en-GB" sz="2800"/>
          </a:p>
          <a:p>
            <a:endParaRPr lang="en-GB"/>
          </a:p>
        </p:txBody>
      </p:sp>
      <p:sp>
        <p:nvSpPr>
          <p:cNvPr id="4" name="Slide Number Placeholder 3"/>
          <p:cNvSpPr>
            <a:spLocks noGrp="1"/>
          </p:cNvSpPr>
          <p:nvPr>
            <p:ph type="sldNum" sz="quarter" idx="5"/>
          </p:nvPr>
        </p:nvSpPr>
        <p:spPr/>
        <p:txBody>
          <a:bodyPr/>
          <a:lstStyle/>
          <a:p>
            <a:fld id="{2F58BD0A-A5A8-4FC6-85A8-C43776B49EFC}" type="slidenum">
              <a:rPr lang="en-GB" smtClean="0"/>
              <a:t>54</a:t>
            </a:fld>
            <a:endParaRPr lang="en-GB"/>
          </a:p>
        </p:txBody>
      </p:sp>
    </p:spTree>
    <p:extLst>
      <p:ext uri="{BB962C8B-B14F-4D97-AF65-F5344CB8AC3E}">
        <p14:creationId xmlns:p14="http://schemas.microsoft.com/office/powerpoint/2010/main" val="231165734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E301BA-92F9-6EE7-89E6-2DD0A0CD20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16407F6-52A8-0FD0-8C84-0324014381E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2AA8A94-7E3F-2271-C725-E96C10EE9941}"/>
              </a:ext>
            </a:extLst>
          </p:cNvPr>
          <p:cNvSpPr>
            <a:spLocks noGrp="1"/>
          </p:cNvSpPr>
          <p:nvPr>
            <p:ph type="body" idx="1"/>
          </p:nvPr>
        </p:nvSpPr>
        <p:spPr/>
        <p:txBody>
          <a:bodyPr/>
          <a:lstStyle/>
          <a:p>
            <a:r>
              <a:rPr lang="en-GB"/>
              <a:t>Copyright of Royal Lifesaving Society UK</a:t>
            </a:r>
          </a:p>
        </p:txBody>
      </p:sp>
      <p:sp>
        <p:nvSpPr>
          <p:cNvPr id="4" name="Slide Number Placeholder 3">
            <a:extLst>
              <a:ext uri="{FF2B5EF4-FFF2-40B4-BE49-F238E27FC236}">
                <a16:creationId xmlns:a16="http://schemas.microsoft.com/office/drawing/2014/main" id="{B3F9D218-0383-7BC7-97B9-3ECA5A336DD7}"/>
              </a:ext>
            </a:extLst>
          </p:cNvPr>
          <p:cNvSpPr>
            <a:spLocks noGrp="1"/>
          </p:cNvSpPr>
          <p:nvPr>
            <p:ph type="sldNum" sz="quarter" idx="5"/>
          </p:nvPr>
        </p:nvSpPr>
        <p:spPr/>
        <p:txBody>
          <a:bodyPr/>
          <a:lstStyle/>
          <a:p>
            <a:fld id="{2F58BD0A-A5A8-4FC6-85A8-C43776B49EFC}" type="slidenum">
              <a:rPr lang="en-GB" smtClean="0"/>
              <a:t>55</a:t>
            </a:fld>
            <a:endParaRPr lang="en-GB"/>
          </a:p>
        </p:txBody>
      </p:sp>
    </p:spTree>
    <p:extLst>
      <p:ext uri="{BB962C8B-B14F-4D97-AF65-F5344CB8AC3E}">
        <p14:creationId xmlns:p14="http://schemas.microsoft.com/office/powerpoint/2010/main" val="145329325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Tell the class we are going to create an adventurer’s guide to keeping safe to share with Year 2 children. This could be a poster or acted out as an advert.</a:t>
            </a:r>
          </a:p>
          <a:p>
            <a:pPr marL="342900" lvl="0" indent="-342900">
              <a:lnSpc>
                <a:spcPct val="107000"/>
              </a:lnSpc>
              <a:spcAft>
                <a:spcPts val="800"/>
              </a:spcAft>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Ask the class to share ideas for safety. These might include: </a:t>
            </a:r>
            <a:r>
              <a:rPr lang="en-GB" sz="1800" kern="100">
                <a:effectLst/>
                <a:latin typeface="Arial" panose="020B0604020202020204" pitchFamily="34" charset="0"/>
                <a:ea typeface="Aptos" panose="020B0004020202020204" pitchFamily="34" charset="0"/>
                <a:cs typeface="Times New Roman" panose="02020603050405020304" pitchFamily="18" charset="0"/>
              </a:rPr>
              <a:t>​</a:t>
            </a:r>
            <a:br>
              <a:rPr lang="en-GB" sz="1800" kern="100">
                <a:effectLst/>
                <a:latin typeface="Aptos" panose="020B0004020202020204" pitchFamily="34" charset="0"/>
                <a:ea typeface="Aptos" panose="020B0004020202020204" pitchFamily="34" charset="0"/>
                <a:cs typeface="Times New Roman" panose="02020603050405020304" pitchFamily="18" charset="0"/>
              </a:rPr>
            </a:br>
            <a:r>
              <a:rPr lang="en-GB" sz="1800" kern="100">
                <a:effectLst/>
                <a:latin typeface="Aptos" panose="020B0004020202020204" pitchFamily="34" charset="0"/>
                <a:ea typeface="Aptos" panose="020B0004020202020204" pitchFamily="34" charset="0"/>
                <a:cs typeface="Times New Roman" panose="02020603050405020304" pitchFamily="18" charset="0"/>
              </a:rPr>
              <a:t>-Going out with someone. </a:t>
            </a:r>
            <a:r>
              <a:rPr lang="en-GB" sz="1800" kern="100">
                <a:effectLst/>
                <a:latin typeface="Arial" panose="020B0604020202020204" pitchFamily="34" charset="0"/>
                <a:ea typeface="Aptos" panose="020B0004020202020204" pitchFamily="34" charset="0"/>
                <a:cs typeface="Times New Roman" panose="02020603050405020304" pitchFamily="18" charset="0"/>
              </a:rPr>
              <a:t>​</a:t>
            </a:r>
            <a:br>
              <a:rPr lang="en-GB" sz="1800" kern="100">
                <a:effectLst/>
                <a:latin typeface="Aptos" panose="020B0004020202020204" pitchFamily="34" charset="0"/>
                <a:ea typeface="Aptos" panose="020B0004020202020204" pitchFamily="34" charset="0"/>
                <a:cs typeface="Times New Roman" panose="02020603050405020304" pitchFamily="18" charset="0"/>
              </a:rPr>
            </a:br>
            <a:r>
              <a:rPr lang="en-GB" sz="1800" kern="100">
                <a:effectLst/>
                <a:latin typeface="Aptos" panose="020B0004020202020204" pitchFamily="34" charset="0"/>
                <a:ea typeface="Aptos" panose="020B0004020202020204" pitchFamily="34" charset="0"/>
                <a:cs typeface="Times New Roman" panose="02020603050405020304" pitchFamily="18" charset="0"/>
              </a:rPr>
              <a:t>-Telling someone where you are going. </a:t>
            </a:r>
            <a:r>
              <a:rPr lang="en-GB" sz="1800" kern="100">
                <a:effectLst/>
                <a:latin typeface="Arial" panose="020B0604020202020204" pitchFamily="34" charset="0"/>
                <a:ea typeface="Aptos" panose="020B0004020202020204" pitchFamily="34" charset="0"/>
                <a:cs typeface="Times New Roman" panose="02020603050405020304" pitchFamily="18" charset="0"/>
              </a:rPr>
              <a:t>​</a:t>
            </a:r>
            <a:br>
              <a:rPr lang="en-GB" sz="1800" kern="100">
                <a:effectLst/>
                <a:latin typeface="Aptos" panose="020B0004020202020204" pitchFamily="34" charset="0"/>
                <a:ea typeface="Aptos" panose="020B0004020202020204" pitchFamily="34" charset="0"/>
                <a:cs typeface="Times New Roman" panose="02020603050405020304" pitchFamily="18" charset="0"/>
              </a:rPr>
            </a:br>
            <a:r>
              <a:rPr lang="en-GB" sz="1800" kern="100">
                <a:effectLst/>
                <a:latin typeface="Aptos" panose="020B0004020202020204" pitchFamily="34" charset="0"/>
                <a:ea typeface="Aptos" panose="020B0004020202020204" pitchFamily="34" charset="0"/>
                <a:cs typeface="Times New Roman" panose="02020603050405020304" pitchFamily="18" charset="0"/>
              </a:rPr>
              <a:t>- Wearing bright clothes. </a:t>
            </a:r>
            <a:r>
              <a:rPr lang="en-GB" sz="1800" kern="100">
                <a:effectLst/>
                <a:latin typeface="Arial" panose="020B0604020202020204" pitchFamily="34" charset="0"/>
                <a:ea typeface="Aptos" panose="020B0004020202020204" pitchFamily="34" charset="0"/>
                <a:cs typeface="Times New Roman" panose="02020603050405020304" pitchFamily="18" charset="0"/>
              </a:rPr>
              <a:t>​</a:t>
            </a:r>
            <a:br>
              <a:rPr lang="en-GB" sz="1800" kern="100">
                <a:effectLst/>
                <a:latin typeface="Aptos" panose="020B0004020202020204" pitchFamily="34" charset="0"/>
                <a:ea typeface="Aptos" panose="020B0004020202020204" pitchFamily="34" charset="0"/>
                <a:cs typeface="Times New Roman" panose="02020603050405020304" pitchFamily="18" charset="0"/>
              </a:rPr>
            </a:br>
            <a:r>
              <a:rPr lang="en-GB" sz="1800" kern="100">
                <a:effectLst/>
                <a:latin typeface="Aptos" panose="020B0004020202020204" pitchFamily="34" charset="0"/>
                <a:ea typeface="Aptos" panose="020B0004020202020204" pitchFamily="34" charset="0"/>
                <a:cs typeface="Times New Roman" panose="02020603050405020304" pitchFamily="18" charset="0"/>
              </a:rPr>
              <a:t>-Not going near or into water without an adult. </a:t>
            </a:r>
            <a:r>
              <a:rPr lang="en-GB" sz="1800" kern="100">
                <a:effectLst/>
                <a:latin typeface="Arial" panose="020B0604020202020204" pitchFamily="34" charset="0"/>
                <a:ea typeface="Aptos" panose="020B0004020202020204" pitchFamily="34" charset="0"/>
                <a:cs typeface="Times New Roman" panose="02020603050405020304" pitchFamily="18" charset="0"/>
              </a:rPr>
              <a:t>​</a:t>
            </a:r>
            <a:br>
              <a:rPr lang="en-GB" sz="1800" kern="100">
                <a:effectLst/>
                <a:latin typeface="Aptos" panose="020B0004020202020204" pitchFamily="34" charset="0"/>
                <a:ea typeface="Aptos" panose="020B0004020202020204" pitchFamily="34" charset="0"/>
                <a:cs typeface="Times New Roman" panose="02020603050405020304" pitchFamily="18" charset="0"/>
              </a:rPr>
            </a:br>
            <a:r>
              <a:rPr lang="en-GB" sz="1800" kern="100">
                <a:effectLst/>
                <a:latin typeface="Aptos" panose="020B0004020202020204" pitchFamily="34" charset="0"/>
                <a:ea typeface="Aptos" panose="020B0004020202020204" pitchFamily="34" charset="0"/>
                <a:cs typeface="Times New Roman" panose="02020603050405020304" pitchFamily="18" charset="0"/>
              </a:rPr>
              <a:t>-Looking out for train lines and avoiding them. </a:t>
            </a:r>
            <a:r>
              <a:rPr lang="en-GB" sz="1800" kern="100">
                <a:effectLst/>
                <a:latin typeface="Arial" panose="020B0604020202020204" pitchFamily="34" charset="0"/>
                <a:ea typeface="Aptos" panose="020B0004020202020204" pitchFamily="34" charset="0"/>
                <a:cs typeface="Times New Roman" panose="02020603050405020304" pitchFamily="18" charset="0"/>
              </a:rPr>
              <a:t>​</a:t>
            </a:r>
            <a:br>
              <a:rPr lang="en-GB" sz="1800" kern="100">
                <a:effectLst/>
                <a:latin typeface="Aptos" panose="020B0004020202020204" pitchFamily="34" charset="0"/>
                <a:ea typeface="Aptos" panose="020B0004020202020204" pitchFamily="34" charset="0"/>
                <a:cs typeface="Times New Roman" panose="02020603050405020304" pitchFamily="18" charset="0"/>
              </a:rPr>
            </a:br>
            <a:r>
              <a:rPr lang="en-GB" sz="1800" kern="100">
                <a:effectLst/>
                <a:latin typeface="Aptos" panose="020B0004020202020204" pitchFamily="34" charset="0"/>
                <a:ea typeface="Aptos" panose="020B0004020202020204" pitchFamily="34" charset="0"/>
                <a:cs typeface="Times New Roman" panose="02020603050405020304" pitchFamily="18" charset="0"/>
              </a:rPr>
              <a:t>-Only speaking to trusted adults. </a:t>
            </a:r>
            <a:r>
              <a:rPr lang="en-GB" sz="1800" kern="100">
                <a:effectLst/>
                <a:latin typeface="Arial" panose="020B0604020202020204" pitchFamily="34" charset="0"/>
                <a:ea typeface="Aptos" panose="020B0004020202020204" pitchFamily="34" charset="0"/>
                <a:cs typeface="Times New Roman" panose="02020603050405020304" pitchFamily="18" charset="0"/>
              </a:rPr>
              <a:t>​</a:t>
            </a:r>
            <a:br>
              <a:rPr lang="en-GB" sz="1800" kern="100">
                <a:effectLst/>
                <a:latin typeface="Aptos" panose="020B0004020202020204" pitchFamily="34" charset="0"/>
                <a:ea typeface="Aptos" panose="020B0004020202020204" pitchFamily="34" charset="0"/>
                <a:cs typeface="Times New Roman" panose="02020603050405020304" pitchFamily="18" charset="0"/>
              </a:rPr>
            </a:br>
            <a:r>
              <a:rPr lang="en-GB" sz="1800" kern="100">
                <a:effectLst/>
                <a:latin typeface="Aptos" panose="020B0004020202020204" pitchFamily="34" charset="0"/>
                <a:ea typeface="Aptos" panose="020B0004020202020204" pitchFamily="34" charset="0"/>
                <a:cs typeface="Times New Roman" panose="02020603050405020304" pitchFamily="18" charset="0"/>
              </a:rPr>
              <a:t>-Getting help if we need it. </a:t>
            </a:r>
            <a:r>
              <a:rPr lang="en-GB" sz="1800" kern="100">
                <a:effectLst/>
                <a:latin typeface="Arial" panose="020B0604020202020204" pitchFamily="34" charset="0"/>
                <a:ea typeface="Aptos" panose="020B0004020202020204" pitchFamily="34" charset="0"/>
                <a:cs typeface="Times New Roman" panose="02020603050405020304" pitchFamily="18" charset="0"/>
              </a:rPr>
              <a:t>​</a:t>
            </a:r>
            <a:br>
              <a:rPr lang="en-GB" sz="1800" kern="100">
                <a:effectLst/>
                <a:latin typeface="Aptos" panose="020B0004020202020204" pitchFamily="34" charset="0"/>
                <a:ea typeface="Aptos" panose="020B0004020202020204" pitchFamily="34" charset="0"/>
                <a:cs typeface="Times New Roman" panose="02020603050405020304" pitchFamily="18" charset="0"/>
              </a:rPr>
            </a:br>
            <a:r>
              <a:rPr lang="en-GB" sz="1800" kern="100">
                <a:effectLst/>
                <a:latin typeface="Aptos" panose="020B0004020202020204" pitchFamily="34" charset="0"/>
                <a:ea typeface="Aptos" panose="020B0004020202020204" pitchFamily="34" charset="0"/>
                <a:cs typeface="Times New Roman" panose="02020603050405020304" pitchFamily="18" charset="0"/>
              </a:rPr>
              <a:t>-Bring water. </a:t>
            </a:r>
            <a:r>
              <a:rPr lang="en-GB" sz="1800" kern="100">
                <a:effectLst/>
                <a:latin typeface="Arial" panose="020B0604020202020204" pitchFamily="34" charset="0"/>
                <a:ea typeface="Aptos" panose="020B0004020202020204" pitchFamily="34" charset="0"/>
                <a:cs typeface="Times New Roman" panose="02020603050405020304" pitchFamily="18" charset="0"/>
              </a:rPr>
              <a:t>​</a:t>
            </a:r>
            <a:br>
              <a:rPr lang="en-GB" sz="1800" kern="100">
                <a:effectLst/>
                <a:latin typeface="Aptos" panose="020B0004020202020204" pitchFamily="34" charset="0"/>
                <a:ea typeface="Aptos" panose="020B0004020202020204" pitchFamily="34" charset="0"/>
                <a:cs typeface="Times New Roman" panose="02020603050405020304" pitchFamily="18" charset="0"/>
              </a:rPr>
            </a:br>
            <a:r>
              <a:rPr lang="en-GB" sz="1800" kern="100">
                <a:effectLst/>
                <a:latin typeface="Aptos" panose="020B0004020202020204" pitchFamily="34" charset="0"/>
                <a:ea typeface="Aptos" panose="020B0004020202020204" pitchFamily="34" charset="0"/>
                <a:cs typeface="Times New Roman" panose="02020603050405020304" pitchFamily="18" charset="0"/>
              </a:rPr>
              <a:t>-Making sure we know where we are. </a:t>
            </a:r>
            <a:r>
              <a:rPr lang="en-GB" sz="1800" kern="100">
                <a:effectLst/>
                <a:latin typeface="Arial" panose="020B0604020202020204" pitchFamily="34" charset="0"/>
                <a:ea typeface="Aptos" panose="020B0004020202020204" pitchFamily="34" charset="0"/>
                <a:cs typeface="Times New Roman" panose="02020603050405020304" pitchFamily="18" charset="0"/>
              </a:rPr>
              <a:t>​</a:t>
            </a:r>
            <a:br>
              <a:rPr lang="en-GB" sz="1800" kern="100">
                <a:effectLst/>
                <a:latin typeface="Aptos" panose="020B0004020202020204" pitchFamily="34" charset="0"/>
                <a:ea typeface="Aptos" panose="020B0004020202020204" pitchFamily="34" charset="0"/>
                <a:cs typeface="Times New Roman" panose="02020603050405020304" pitchFamily="18" charset="0"/>
              </a:rPr>
            </a:br>
            <a:r>
              <a:rPr lang="en-GB" sz="1800" kern="100">
                <a:effectLst/>
                <a:latin typeface="Aptos" panose="020B0004020202020204" pitchFamily="34" charset="0"/>
                <a:ea typeface="Aptos" panose="020B0004020202020204" pitchFamily="34" charset="0"/>
                <a:cs typeface="Times New Roman" panose="02020603050405020304" pitchFamily="18" charset="0"/>
              </a:rPr>
              <a:t>-Wear the right clothing. </a:t>
            </a:r>
            <a:r>
              <a:rPr lang="en-GB" sz="1800" kern="100">
                <a:effectLst/>
                <a:latin typeface="Arial" panose="020B0604020202020204" pitchFamily="34" charset="0"/>
                <a:ea typeface="Aptos" panose="020B0004020202020204" pitchFamily="34" charset="0"/>
                <a:cs typeface="Times New Roman" panose="02020603050405020304" pitchFamily="18" charset="0"/>
              </a:rPr>
              <a:t>​</a:t>
            </a:r>
            <a:endParaRPr lang="en-GB" sz="1800" kern="100">
              <a:effectLst/>
              <a:latin typeface="Aptos" panose="020B0004020202020204" pitchFamily="34" charset="0"/>
              <a:ea typeface="Aptos" panose="020B0004020202020204" pitchFamily="34" charset="0"/>
              <a:cs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2F58BD0A-A5A8-4FC6-85A8-C43776B49EFC}" type="slidenum">
              <a:rPr lang="en-GB" smtClean="0"/>
              <a:t>56</a:t>
            </a:fld>
            <a:endParaRPr lang="en-GB"/>
          </a:p>
        </p:txBody>
      </p:sp>
    </p:spTree>
    <p:extLst>
      <p:ext uri="{BB962C8B-B14F-4D97-AF65-F5344CB8AC3E}">
        <p14:creationId xmlns:p14="http://schemas.microsoft.com/office/powerpoint/2010/main" val="374003059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In partners, Pupil A is blindfolded and Pupil B is sighted. </a:t>
            </a:r>
          </a:p>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Pupil B takes A for a walk by holding their hand or arm and talking to them as they go. </a:t>
            </a:r>
          </a:p>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This activity with blindfolds can progress by:</a:t>
            </a:r>
            <a:r>
              <a:rPr lang="en-GB" sz="1800" kern="100">
                <a:effectLst/>
                <a:latin typeface="Arial" panose="020B0604020202020204" pitchFamily="34" charset="0"/>
                <a:ea typeface="Aptos" panose="020B0004020202020204" pitchFamily="34" charset="0"/>
                <a:cs typeface="Times New Roman" panose="02020603050405020304" pitchFamily="18" charset="0"/>
              </a:rPr>
              <a:t>​</a:t>
            </a:r>
            <a:endParaRPr lang="en-GB" sz="1800" kern="100">
              <a:effectLst/>
              <a:latin typeface="Aptos" panose="020B0004020202020204" pitchFamily="34" charset="0"/>
              <a:ea typeface="Aptos" panose="020B0004020202020204" pitchFamily="34" charset="0"/>
              <a:cs typeface="Times New Roman" panose="02020603050405020304" pitchFamily="18" charset="0"/>
            </a:endParaRPr>
          </a:p>
          <a:p>
            <a:pPr marL="800100" lvl="1" indent="-342900">
              <a:lnSpc>
                <a:spcPct val="107000"/>
              </a:lnSpc>
              <a:buFont typeface="+mj-lt"/>
              <a:buAutoNum type="arabicPeriod"/>
            </a:pPr>
            <a:r>
              <a:rPr lang="en-GB" sz="1800" kern="100">
                <a:effectLst/>
                <a:latin typeface="Aptos" panose="020B0004020202020204" pitchFamily="34" charset="0"/>
                <a:ea typeface="Aptos" panose="020B0004020202020204" pitchFamily="34" charset="0"/>
                <a:cs typeface="Times New Roman" panose="02020603050405020304" pitchFamily="18" charset="0"/>
              </a:rPr>
              <a:t>Making the route they take more complex with regards to turns and twists</a:t>
            </a:r>
            <a:r>
              <a:rPr lang="en-GB" sz="1800" kern="100">
                <a:effectLst/>
                <a:latin typeface="Arial" panose="020B0604020202020204" pitchFamily="34" charset="0"/>
                <a:ea typeface="Aptos" panose="020B0004020202020204" pitchFamily="34" charset="0"/>
                <a:cs typeface="Times New Roman" panose="02020603050405020304" pitchFamily="18" charset="0"/>
              </a:rPr>
              <a:t>​.</a:t>
            </a:r>
            <a:endParaRPr lang="en-GB" sz="1800" kern="100">
              <a:effectLst/>
              <a:latin typeface="Aptos" panose="020B0004020202020204" pitchFamily="34" charset="0"/>
              <a:ea typeface="Aptos" panose="020B0004020202020204" pitchFamily="34" charset="0"/>
              <a:cs typeface="Times New Roman" panose="02020603050405020304" pitchFamily="18" charset="0"/>
            </a:endParaRPr>
          </a:p>
          <a:p>
            <a:pPr marL="800100" lvl="1" indent="-342900">
              <a:lnSpc>
                <a:spcPct val="107000"/>
              </a:lnSpc>
              <a:buFont typeface="+mj-lt"/>
              <a:buAutoNum type="arabicPeriod"/>
            </a:pPr>
            <a:r>
              <a:rPr lang="en-GB" sz="1800" kern="100">
                <a:effectLst/>
                <a:latin typeface="Aptos" panose="020B0004020202020204" pitchFamily="34" charset="0"/>
                <a:ea typeface="Aptos" panose="020B0004020202020204" pitchFamily="34" charset="0"/>
                <a:cs typeface="Times New Roman" panose="02020603050405020304" pitchFamily="18" charset="0"/>
              </a:rPr>
              <a:t>Incorporating low level obstacles to step over such as paper markers</a:t>
            </a:r>
            <a:r>
              <a:rPr lang="en-GB" sz="1800" kern="100">
                <a:effectLst/>
                <a:latin typeface="Arial" panose="020B0604020202020204" pitchFamily="34" charset="0"/>
                <a:ea typeface="Aptos" panose="020B0004020202020204" pitchFamily="34" charset="0"/>
                <a:cs typeface="Times New Roman" panose="02020603050405020304" pitchFamily="18" charset="0"/>
              </a:rPr>
              <a:t>​</a:t>
            </a:r>
            <a:endParaRPr lang="en-GB" sz="1800" kern="100">
              <a:effectLst/>
              <a:latin typeface="Aptos" panose="020B0004020202020204" pitchFamily="34" charset="0"/>
              <a:ea typeface="Aptos" panose="020B0004020202020204" pitchFamily="34" charset="0"/>
              <a:cs typeface="Times New Roman" panose="02020603050405020304" pitchFamily="18" charset="0"/>
            </a:endParaRPr>
          </a:p>
          <a:p>
            <a:pPr marL="800100" lvl="1" indent="-342900">
              <a:lnSpc>
                <a:spcPct val="107000"/>
              </a:lnSpc>
              <a:buFont typeface="+mj-lt"/>
              <a:buAutoNum type="arabicPeriod"/>
            </a:pPr>
            <a:r>
              <a:rPr lang="en-GB" sz="1800" kern="100">
                <a:effectLst/>
                <a:latin typeface="Aptos" panose="020B0004020202020204" pitchFamily="34" charset="0"/>
                <a:ea typeface="Aptos" panose="020B0004020202020204" pitchFamily="34" charset="0"/>
                <a:cs typeface="Times New Roman" panose="02020603050405020304" pitchFamily="18" charset="0"/>
              </a:rPr>
              <a:t>Reducing physical or verbal contact between the partners. </a:t>
            </a:r>
          </a:p>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The Pupil B is there to provide safety and support for the Pupil A.</a:t>
            </a:r>
          </a:p>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Pupil B can then remove their blindfold and explain how they felt. </a:t>
            </a:r>
          </a:p>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They then switch roles. </a:t>
            </a:r>
            <a:r>
              <a:rPr lang="en-GB" sz="1800" kern="100">
                <a:effectLst/>
                <a:latin typeface="Arial" panose="020B0604020202020204" pitchFamily="34" charset="0"/>
                <a:ea typeface="Aptos" panose="020B0004020202020204" pitchFamily="34" charset="0"/>
                <a:cs typeface="Times New Roman" panose="02020603050405020304" pitchFamily="18" charset="0"/>
              </a:rPr>
              <a:t>​​</a:t>
            </a:r>
            <a:endParaRPr lang="en-GB"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Connect this activity to the importance of not going out by yourself and being able to be each other’s guides. </a:t>
            </a:r>
            <a:r>
              <a:rPr lang="en-GB" sz="1800" kern="100">
                <a:effectLst/>
                <a:latin typeface="Arial" panose="020B0604020202020204" pitchFamily="34" charset="0"/>
                <a:ea typeface="Aptos" panose="020B0004020202020204" pitchFamily="34" charset="0"/>
                <a:cs typeface="Times New Roman" panose="02020603050405020304" pitchFamily="18" charset="0"/>
              </a:rPr>
              <a:t>​</a:t>
            </a:r>
            <a:endParaRPr lang="en-GB" sz="1800" kern="10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F58BD0A-A5A8-4FC6-85A8-C43776B49EFC}" type="slidenum">
              <a:rPr lang="en-GB" smtClean="0"/>
              <a:t>57</a:t>
            </a:fld>
            <a:endParaRPr lang="en-GB"/>
          </a:p>
        </p:txBody>
      </p:sp>
    </p:spTree>
    <p:extLst>
      <p:ext uri="{BB962C8B-B14F-4D97-AF65-F5344CB8AC3E}">
        <p14:creationId xmlns:p14="http://schemas.microsoft.com/office/powerpoint/2010/main" val="292791602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If necessary, re-introduce what The Story Project is about, revisiting previous learning from last week. You may also wish to remind children about any Ground Rules you have agreed together. </a:t>
            </a:r>
          </a:p>
        </p:txBody>
      </p:sp>
      <p:sp>
        <p:nvSpPr>
          <p:cNvPr id="4" name="Slide Number Placeholder 3"/>
          <p:cNvSpPr>
            <a:spLocks noGrp="1"/>
          </p:cNvSpPr>
          <p:nvPr>
            <p:ph type="sldNum" sz="quarter" idx="5"/>
          </p:nvPr>
        </p:nvSpPr>
        <p:spPr/>
        <p:txBody>
          <a:bodyPr/>
          <a:lstStyle/>
          <a:p>
            <a:fld id="{2F58BD0A-A5A8-4FC6-85A8-C43776B49EFC}" type="slidenum">
              <a:rPr lang="en-GB" smtClean="0"/>
              <a:t>58</a:t>
            </a:fld>
            <a:endParaRPr lang="en-GB"/>
          </a:p>
        </p:txBody>
      </p:sp>
    </p:spTree>
    <p:extLst>
      <p:ext uri="{BB962C8B-B14F-4D97-AF65-F5344CB8AC3E}">
        <p14:creationId xmlns:p14="http://schemas.microsoft.com/office/powerpoint/2010/main" val="236831716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A1A7A4-518D-0F84-EE98-8AC854E5321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56DCFEF-792D-617F-E81B-07EC115D663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989D56F-D56E-1A3C-96FA-1F23B8C36734}"/>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53DF3F67-1947-97E3-E378-CE431F6D551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8BD0A-A5A8-4FC6-85A8-C43776B49EFC}"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59022514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Explain that we will do a special breathing exercise to help them feel calm and ready for the story.</a:t>
            </a:r>
          </a:p>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Have the children sit comfortably and close their eyes.</a:t>
            </a:r>
          </a:p>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Ask them to imagine a beautiful rainbow in the sky, like the one in the story.</a:t>
            </a:r>
          </a:p>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Guide them through the breathing exercise:</a:t>
            </a:r>
          </a:p>
          <a:p>
            <a:pPr marL="342900" lvl="0" indent="-342900">
              <a:lnSpc>
                <a:spcPct val="107000"/>
              </a:lnSpc>
              <a:buFont typeface="+mj-lt"/>
              <a:buAutoNum type="arabicPeriod"/>
            </a:pPr>
            <a:r>
              <a:rPr lang="en-GB" sz="1800" kern="100">
                <a:effectLst/>
                <a:latin typeface="Aptos" panose="020B0004020202020204" pitchFamily="34" charset="0"/>
                <a:ea typeface="Aptos" panose="020B0004020202020204" pitchFamily="34" charset="0"/>
                <a:cs typeface="Times New Roman" panose="02020603050405020304" pitchFamily="18" charset="0"/>
              </a:rPr>
              <a:t>"Take a deep breath in as you imagine the colours of the rainbow filling your body with calm and happiness."</a:t>
            </a:r>
          </a:p>
          <a:p>
            <a:pPr marL="342900" lvl="0" indent="-342900">
              <a:lnSpc>
                <a:spcPct val="107000"/>
              </a:lnSpc>
              <a:buFont typeface="+mj-lt"/>
              <a:buAutoNum type="arabicPeriod"/>
            </a:pPr>
            <a:r>
              <a:rPr lang="en-GB" sz="1800" kern="100">
                <a:effectLst/>
                <a:latin typeface="Aptos" panose="020B0004020202020204" pitchFamily="34" charset="0"/>
                <a:ea typeface="Aptos" panose="020B0004020202020204" pitchFamily="34" charset="0"/>
                <a:cs typeface="Times New Roman" panose="02020603050405020304" pitchFamily="18" charset="0"/>
              </a:rPr>
              <a:t>"Hold your breath for a moment, feeling the warmth of the colours."</a:t>
            </a:r>
          </a:p>
          <a:p>
            <a:pPr marL="342900" lvl="0" indent="-342900">
              <a:lnSpc>
                <a:spcPct val="107000"/>
              </a:lnSpc>
              <a:buFont typeface="+mj-lt"/>
              <a:buAutoNum type="arabicPeriod"/>
            </a:pPr>
            <a:r>
              <a:rPr lang="en-GB" sz="1800" kern="100">
                <a:effectLst/>
                <a:latin typeface="Aptos" panose="020B0004020202020204" pitchFamily="34" charset="0"/>
                <a:ea typeface="Aptos" panose="020B0004020202020204" pitchFamily="34" charset="0"/>
                <a:cs typeface="Times New Roman" panose="02020603050405020304" pitchFamily="18" charset="0"/>
              </a:rPr>
              <a:t>"Slowly breathe out, imagining any worries or distractions floating away with the rain."</a:t>
            </a:r>
          </a:p>
          <a:p>
            <a:pPr marL="342900" lvl="0" indent="-342900">
              <a:lnSpc>
                <a:spcPct val="107000"/>
              </a:lnSpc>
              <a:spcAft>
                <a:spcPts val="800"/>
              </a:spcAft>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Repetition: Repeat the breathing cycle three times, with a gentle reminder to focus on the colours and their calming effect.</a:t>
            </a:r>
          </a:p>
          <a:p>
            <a:r>
              <a:rPr lang="en-GB" sz="1800">
                <a:effectLst/>
                <a:latin typeface="Aptos" panose="020B0004020202020204" pitchFamily="34" charset="0"/>
                <a:ea typeface="Aptos" panose="020B0004020202020204" pitchFamily="34" charset="0"/>
                <a:cs typeface="Times New Roman" panose="02020603050405020304" pitchFamily="18" charset="0"/>
              </a:rPr>
              <a:t>Reflection: Ask the children to open their eyes and share how they feel after the exercise.</a:t>
            </a:r>
            <a:endParaRPr lang="en-GB"/>
          </a:p>
        </p:txBody>
      </p:sp>
      <p:sp>
        <p:nvSpPr>
          <p:cNvPr id="4" name="Slide Number Placeholder 3"/>
          <p:cNvSpPr>
            <a:spLocks noGrp="1"/>
          </p:cNvSpPr>
          <p:nvPr>
            <p:ph type="sldNum" sz="quarter" idx="5"/>
          </p:nvPr>
        </p:nvSpPr>
        <p:spPr/>
        <p:txBody>
          <a:bodyPr/>
          <a:lstStyle/>
          <a:p>
            <a:fld id="{2F58BD0A-A5A8-4FC6-85A8-C43776B49EFC}" type="slidenum">
              <a:rPr lang="en-GB" smtClean="0"/>
              <a:t>62</a:t>
            </a:fld>
            <a:endParaRPr lang="en-GB"/>
          </a:p>
        </p:txBody>
      </p:sp>
    </p:spTree>
    <p:extLst>
      <p:ext uri="{BB962C8B-B14F-4D97-AF65-F5344CB8AC3E}">
        <p14:creationId xmlns:p14="http://schemas.microsoft.com/office/powerpoint/2010/main" val="254014797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534A3C-E742-1407-0650-C8FBB08FC3B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84A615-F6DA-9556-9E22-A78F6E6CEE3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654E33-17BE-8F9E-D4AD-CA97EA45DFDE}"/>
              </a:ext>
            </a:extLst>
          </p:cNvPr>
          <p:cNvSpPr>
            <a:spLocks noGrp="1"/>
          </p:cNvSpPr>
          <p:nvPr>
            <p:ph type="body" idx="1"/>
          </p:nvPr>
        </p:nvSpPr>
        <p:spPr/>
        <p:txBody>
          <a:bodyPr/>
          <a:lstStyle/>
          <a:p>
            <a:r>
              <a:rPr lang="en-GB"/>
              <a:t>Now that we've finished the activity, let's take a moment to think about how it made us feel.</a:t>
            </a:r>
          </a:p>
          <a:p>
            <a:endParaRPr lang="en-GB"/>
          </a:p>
          <a:p>
            <a:pPr>
              <a:buFont typeface="Arial" panose="020B0604020202020204" pitchFamily="34" charset="0"/>
              <a:buChar char="•"/>
            </a:pPr>
            <a:r>
              <a:rPr lang="en-GB"/>
              <a:t>Did this activity help you settle down? Take a second to notice how your body and mind feel. You can raise your hand if you felt calmer or more focused after doing the activity.</a:t>
            </a:r>
          </a:p>
          <a:p>
            <a:pPr>
              <a:buFont typeface="Arial" panose="020B0604020202020204" pitchFamily="34" charset="0"/>
              <a:buChar char="•"/>
            </a:pPr>
            <a:endParaRPr lang="en-GB"/>
          </a:p>
          <a:p>
            <a:pPr>
              <a:buFont typeface="Arial" panose="020B0604020202020204" pitchFamily="34" charset="0"/>
              <a:buChar char="•"/>
            </a:pPr>
            <a:r>
              <a:rPr lang="en-GB"/>
              <a:t>When else do you think you could use this activity? Maybe it could help before a big test, or if you're feeling a little wiggly or worried. Can anyone think of a time when this might be useful?</a:t>
            </a:r>
          </a:p>
          <a:p>
            <a:pPr>
              <a:buFont typeface="Arial" panose="020B0604020202020204" pitchFamily="34" charset="0"/>
              <a:buChar char="•"/>
            </a:pPr>
            <a:endParaRPr lang="en-GB"/>
          </a:p>
          <a:p>
            <a:pPr>
              <a:buFont typeface="Arial" panose="020B0604020202020204" pitchFamily="34" charset="0"/>
              <a:buChar char="•"/>
            </a:pPr>
            <a:r>
              <a:rPr lang="en-GB"/>
              <a:t>Should we put this activity in our class Settle toolbox? Remember, the toolbox is there to help us when we need a little extra calm. Would this be a good tool for everyone to use? </a:t>
            </a:r>
          </a:p>
          <a:p>
            <a:pPr>
              <a:buFont typeface="Arial" panose="020B0604020202020204" pitchFamily="34" charset="0"/>
              <a:buChar char="•"/>
            </a:pPr>
            <a:endParaRPr lang="en-GB"/>
          </a:p>
          <a:p>
            <a:r>
              <a:rPr lang="en-GB"/>
              <a:t>Thank you all for sharing your thoughts! We can always come back to these activities when we need them.</a:t>
            </a:r>
          </a:p>
          <a:p>
            <a:endParaRPr lang="en-GB"/>
          </a:p>
          <a:p>
            <a:endParaRPr lang="en-GB"/>
          </a:p>
          <a:p>
            <a:endParaRPr lang="en-GB"/>
          </a:p>
          <a:p>
            <a:endParaRPr lang="en-GB"/>
          </a:p>
        </p:txBody>
      </p:sp>
      <p:sp>
        <p:nvSpPr>
          <p:cNvPr id="4" name="Slide Number Placeholder 3">
            <a:extLst>
              <a:ext uri="{FF2B5EF4-FFF2-40B4-BE49-F238E27FC236}">
                <a16:creationId xmlns:a16="http://schemas.microsoft.com/office/drawing/2014/main" id="{C3C0A682-5964-255C-A770-94AB879B18A4}"/>
              </a:ext>
            </a:extLst>
          </p:cNvPr>
          <p:cNvSpPr>
            <a:spLocks noGrp="1"/>
          </p:cNvSpPr>
          <p:nvPr>
            <p:ph type="sldNum" sz="quarter" idx="5"/>
          </p:nvPr>
        </p:nvSpPr>
        <p:spPr/>
        <p:txBody>
          <a:bodyPr/>
          <a:lstStyle/>
          <a:p>
            <a:fld id="{2F58BD0A-A5A8-4FC6-85A8-C43776B49EFC}" type="slidenum">
              <a:rPr lang="en-GB" smtClean="0"/>
              <a:t>63</a:t>
            </a:fld>
            <a:endParaRPr lang="en-GB"/>
          </a:p>
        </p:txBody>
      </p:sp>
    </p:spTree>
    <p:extLst>
      <p:ext uri="{BB962C8B-B14F-4D97-AF65-F5344CB8AC3E}">
        <p14:creationId xmlns:p14="http://schemas.microsoft.com/office/powerpoint/2010/main" val="249720990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Show the Emotional Vocabulary images. </a:t>
            </a:r>
          </a:p>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Look at the cover of the book. </a:t>
            </a:r>
          </a:p>
          <a:p>
            <a:pPr marL="342900" lvl="0" indent="-342900">
              <a:lnSpc>
                <a:spcPct val="107000"/>
              </a:lnSpc>
              <a:spcAft>
                <a:spcPts val="800"/>
              </a:spcAft>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How is the character feeling?  What makes pupils think this? </a:t>
            </a:r>
          </a:p>
          <a:p>
            <a:pPr marL="342900" lvl="0" indent="-342900">
              <a:lnSpc>
                <a:spcPct val="107000"/>
              </a:lnSpc>
              <a:spcAft>
                <a:spcPts val="800"/>
              </a:spcAft>
              <a:buFont typeface="Symbol" panose="05050102010706020507" pitchFamily="18" charset="2"/>
              <a:buChar char=""/>
            </a:pPr>
            <a:r>
              <a:rPr lang="en-GB" sz="1800">
                <a:effectLst/>
                <a:latin typeface="Aptos" panose="020B0004020202020204" pitchFamily="34" charset="0"/>
                <a:ea typeface="Aptos" panose="020B0004020202020204" pitchFamily="34" charset="0"/>
                <a:cs typeface="Times New Roman" panose="02020603050405020304" pitchFamily="18" charset="0"/>
              </a:rPr>
              <a:t>Ask pupils to mimic that emotion in their own facial expressions, body language or tone of voice.</a:t>
            </a:r>
            <a:endParaRPr lang="en-GB"/>
          </a:p>
        </p:txBody>
      </p:sp>
      <p:sp>
        <p:nvSpPr>
          <p:cNvPr id="4" name="Slide Number Placeholder 3"/>
          <p:cNvSpPr>
            <a:spLocks noGrp="1"/>
          </p:cNvSpPr>
          <p:nvPr>
            <p:ph type="sldNum" sz="quarter" idx="5"/>
          </p:nvPr>
        </p:nvSpPr>
        <p:spPr/>
        <p:txBody>
          <a:bodyPr/>
          <a:lstStyle/>
          <a:p>
            <a:fld id="{2F58BD0A-A5A8-4FC6-85A8-C43776B49EFC}" type="slidenum">
              <a:rPr lang="en-GB" smtClean="0"/>
              <a:t>64</a:t>
            </a:fld>
            <a:endParaRPr lang="en-GB"/>
          </a:p>
        </p:txBody>
      </p:sp>
    </p:spTree>
    <p:extLst>
      <p:ext uri="{BB962C8B-B14F-4D97-AF65-F5344CB8AC3E}">
        <p14:creationId xmlns:p14="http://schemas.microsoft.com/office/powerpoint/2010/main" val="117559801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8BD0A-A5A8-4FC6-85A8-C43776B49EFC}"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0163486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Look at the cover of the book. The main character is swinging from a branch. </a:t>
            </a:r>
          </a:p>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Show the Emotional Vocabulary images. </a:t>
            </a:r>
          </a:p>
          <a:p>
            <a:pPr marL="342900" lvl="0" indent="-342900">
              <a:lnSpc>
                <a:spcPct val="107000"/>
              </a:lnSpc>
              <a:spcAft>
                <a:spcPts val="800"/>
              </a:spcAft>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How is the character feeling?  What makes pupils think this?</a:t>
            </a:r>
          </a:p>
          <a:p>
            <a:pPr marL="285750" indent="-285750">
              <a:buFont typeface="Arial" panose="020B0604020202020204" pitchFamily="34" charset="0"/>
              <a:buChar char="•"/>
            </a:pPr>
            <a:r>
              <a:rPr lang="en-GB" sz="1800">
                <a:effectLst/>
                <a:latin typeface="Aptos" panose="020B0004020202020204" pitchFamily="34" charset="0"/>
                <a:ea typeface="Aptos" panose="020B0004020202020204" pitchFamily="34" charset="0"/>
                <a:cs typeface="Times New Roman" panose="02020603050405020304" pitchFamily="18" charset="0"/>
              </a:rPr>
              <a:t>Ask pupils to mimic that emotion in their own facial expressions, body language or tone of voice.</a:t>
            </a:r>
            <a:endParaRPr lang="en-GB"/>
          </a:p>
        </p:txBody>
      </p:sp>
      <p:sp>
        <p:nvSpPr>
          <p:cNvPr id="4" name="Slide Number Placeholder 3"/>
          <p:cNvSpPr>
            <a:spLocks noGrp="1"/>
          </p:cNvSpPr>
          <p:nvPr>
            <p:ph type="sldNum" sz="quarter" idx="5"/>
          </p:nvPr>
        </p:nvSpPr>
        <p:spPr/>
        <p:txBody>
          <a:bodyPr/>
          <a:lstStyle/>
          <a:p>
            <a:fld id="{2F58BD0A-A5A8-4FC6-85A8-C43776B49EFC}" type="slidenum">
              <a:rPr lang="en-GB" smtClean="0"/>
              <a:t>9</a:t>
            </a:fld>
            <a:endParaRPr lang="en-GB"/>
          </a:p>
        </p:txBody>
      </p:sp>
    </p:spTree>
    <p:extLst>
      <p:ext uri="{BB962C8B-B14F-4D97-AF65-F5344CB8AC3E}">
        <p14:creationId xmlns:p14="http://schemas.microsoft.com/office/powerpoint/2010/main" val="175460581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Sometimes, especially when using online dictionaries, some of the definitions are still not clear and it’s therefore important to ask if you’re not sure or keep looking at different ones until it makes sense​</a:t>
            </a:r>
          </a:p>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8BD0A-A5A8-4FC6-85A8-C43776B49EFC}"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86125802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(Not telling their mother that they were going outside; playing near water; reaching for the game; touching snails; fell down a hill; getting caught in a storm etc.) ​</a:t>
            </a:r>
          </a:p>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8BD0A-A5A8-4FC6-85A8-C43776B49EFC}"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33303766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8BD0A-A5A8-4FC6-85A8-C43776B49EFC}"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54358797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a:effectLst/>
                <a:latin typeface="Segoe UI" panose="020B0502040204020203" pitchFamily="34" charset="0"/>
              </a:rPr>
              <a:t>Class Discussion: </a:t>
            </a:r>
            <a:r>
              <a:rPr lang="en-US" sz="1800">
                <a:effectLst/>
                <a:latin typeface="Segoe UI" panose="020B0502040204020203" pitchFamily="34" charset="0"/>
              </a:rPr>
              <a:t>Ask the class if they have ever lost something? How did they feel? Have they ever felt like this about anything else? Do you think the character reacted in a positive way? What are some other ways she could have reacted? E.g. They could have sulked in her room all day, they could have started shouting at their mum. Give children a chance to discuss then share. When children have shared discuss what they think are the best possible reactions and the worst possible reactions. There will always be times in your life when you are disappointed. ​</a:t>
            </a:r>
            <a:endParaRPr lang="en-US" sz="1800">
              <a:effectLst/>
              <a:latin typeface="Arial" panose="020B0604020202020204" pitchFamily="34" charset="0"/>
            </a:endParaRPr>
          </a:p>
          <a:p>
            <a:r>
              <a:rPr lang="en-US" sz="1800">
                <a:effectLst/>
                <a:latin typeface="Segoe UI" panose="020B0502040204020203" pitchFamily="34" charset="0"/>
              </a:rPr>
              <a:t>Disappointment is a normal part of life and should be treated that way. It can’t be avoided and actually it shouldn’t be avoided because we need to learn how to deal with small, every day disappointments so that when we do experience further, more difficult disappointments we have the right skills to deal with them. ​</a:t>
            </a:r>
            <a:endParaRPr lang="en-US" sz="1800">
              <a:effectLst/>
              <a:latin typeface="Arial" panose="020B0604020202020204" pitchFamily="34" charset="0"/>
            </a:endParaRPr>
          </a:p>
          <a:p>
            <a:r>
              <a:rPr lang="en-US" sz="1800">
                <a:effectLst/>
                <a:latin typeface="Segoe UI" panose="020B0502040204020203" pitchFamily="34" charset="0"/>
              </a:rPr>
              <a:t>What can you do when you’re disappointed? (Collect ideas from the class and then share the following)​</a:t>
            </a:r>
            <a:endParaRPr lang="en-US" sz="1800">
              <a:effectLst/>
              <a:latin typeface="Arial" panose="020B0604020202020204" pitchFamily="34" charset="0"/>
            </a:endParaRPr>
          </a:p>
          <a:p>
            <a:r>
              <a:rPr lang="en-US" sz="1800" b="1">
                <a:effectLst/>
                <a:latin typeface="Segoe UI" panose="020B0502040204020203" pitchFamily="34" charset="0"/>
              </a:rPr>
              <a:t>Understand that you will be disappointed sometimes: </a:t>
            </a:r>
            <a:r>
              <a:rPr lang="en-US" sz="1800">
                <a:effectLst/>
                <a:latin typeface="Segoe UI" panose="020B0502040204020203" pitchFamily="34" charset="0"/>
              </a:rPr>
              <a:t>Being disappointed is part of most people’s lives. Learning that it will happen, and that you can deal with it, is the best way of coping. Don’t try and fight it and pretend you don’t feel disappointed. ​</a:t>
            </a:r>
            <a:endParaRPr lang="en-US" sz="1800">
              <a:effectLst/>
              <a:latin typeface="Arial" panose="020B0604020202020204" pitchFamily="34" charset="0"/>
            </a:endParaRPr>
          </a:p>
          <a:p>
            <a:r>
              <a:rPr lang="en-US" sz="1800" b="1">
                <a:effectLst/>
                <a:latin typeface="Segoe UI" panose="020B0502040204020203" pitchFamily="34" charset="0"/>
              </a:rPr>
              <a:t>Try and think about all the good things that happened, even though you ended up being disappointed.</a:t>
            </a:r>
            <a:r>
              <a:rPr lang="en-US" sz="1800">
                <a:effectLst/>
                <a:latin typeface="Segoe UI" panose="020B0502040204020203" pitchFamily="34" charset="0"/>
              </a:rPr>
              <a:t> </a:t>
            </a:r>
            <a:r>
              <a:rPr lang="en-US" sz="1800" b="0">
                <a:effectLst/>
                <a:latin typeface="Segoe UI" panose="020B0502040204020203" pitchFamily="34" charset="0"/>
              </a:rPr>
              <a:t>F</a:t>
            </a:r>
            <a:r>
              <a:rPr lang="en-US" sz="1800">
                <a:effectLst/>
                <a:latin typeface="Segoe UI" panose="020B0502040204020203" pitchFamily="34" charset="0"/>
              </a:rPr>
              <a:t>or example the child wouldn’t have discovered all the fun activities to do in nature if they hadn’t have dropped their device/gone outside to begin with​</a:t>
            </a:r>
            <a:endParaRPr lang="en-US" sz="1800">
              <a:effectLst/>
              <a:latin typeface="Arial" panose="020B0604020202020204" pitchFamily="34" charset="0"/>
            </a:endParaRPr>
          </a:p>
          <a:p>
            <a:r>
              <a:rPr lang="en-US" sz="1800" b="1">
                <a:effectLst/>
                <a:latin typeface="Segoe UI" panose="020B0502040204020203" pitchFamily="34" charset="0"/>
              </a:rPr>
              <a:t>Try and do something fun! </a:t>
            </a:r>
            <a:r>
              <a:rPr lang="en-US" sz="1800">
                <a:effectLst/>
                <a:latin typeface="Segoe UI" panose="020B0502040204020203" pitchFamily="34" charset="0"/>
              </a:rPr>
              <a:t>It is hard when you feel disappointed, but </a:t>
            </a:r>
            <a:r>
              <a:rPr lang="en-US" sz="1800" err="1">
                <a:effectLst/>
                <a:latin typeface="Segoe UI" panose="020B0502040204020203" pitchFamily="34" charset="0"/>
              </a:rPr>
              <a:t>ry</a:t>
            </a:r>
            <a:r>
              <a:rPr lang="en-US" sz="1800">
                <a:effectLst/>
                <a:latin typeface="Segoe UI" panose="020B0502040204020203" pitchFamily="34" charset="0"/>
              </a:rPr>
              <a:t> to forget about it for a bit and have some fun – just like the child did! Do something that involves being with others as this will stop you thinking about it. When you remember you are disappointed later it won’t feel as bad. ​</a:t>
            </a:r>
            <a:endParaRPr lang="en-US" sz="1800">
              <a:effectLst/>
              <a:latin typeface="Arial" panose="020B0604020202020204" pitchFamily="34" charset="0"/>
            </a:endParaRPr>
          </a:p>
          <a:p>
            <a:r>
              <a:rPr lang="en-US" sz="1800" b="1">
                <a:effectLst/>
                <a:latin typeface="Segoe UI" panose="020B0502040204020203" pitchFamily="34" charset="0"/>
              </a:rPr>
              <a:t>See the bigger picture!</a:t>
            </a:r>
            <a:r>
              <a:rPr lang="en-US" sz="1800">
                <a:effectLst/>
                <a:latin typeface="Segoe UI" panose="020B0502040204020203" pitchFamily="34" charset="0"/>
              </a:rPr>
              <a:t>: </a:t>
            </a:r>
            <a:r>
              <a:rPr lang="en-US" sz="1800" b="0">
                <a:effectLst/>
                <a:latin typeface="Segoe UI" panose="020B0502040204020203" pitchFamily="34" charset="0"/>
              </a:rPr>
              <a:t>Yes, </a:t>
            </a:r>
            <a:r>
              <a:rPr lang="en-US" sz="1800">
                <a:effectLst/>
                <a:latin typeface="Segoe UI" panose="020B0502040204020203" pitchFamily="34" charset="0"/>
              </a:rPr>
              <a:t>you may feel really disappointed at the moment, but if you think about what has happened, does it make much of a difference to you and your future? Probably not! There are always other chances and other ways of getting where you want to be so try not to thin too much about it. ​</a:t>
            </a:r>
            <a:endParaRPr lang="en-US" sz="1800">
              <a:effectLst/>
              <a:latin typeface="Arial" panose="020B0604020202020204" pitchFamily="34" charset="0"/>
            </a:endParaRPr>
          </a:p>
          <a:p>
            <a:r>
              <a:rPr lang="en-US" sz="1800" b="1">
                <a:effectLst/>
                <a:latin typeface="Segoe UI" panose="020B0502040204020203" pitchFamily="34" charset="0"/>
              </a:rPr>
              <a:t>Bin it!</a:t>
            </a:r>
            <a:r>
              <a:rPr lang="en-US" sz="1800">
                <a:effectLst/>
                <a:latin typeface="Segoe UI" panose="020B0502040204020203" pitchFamily="34" charset="0"/>
              </a:rPr>
              <a:t>: Sometimes it really helps to get rid of the disappointment by actually putting it in the bin. Write down what has disappointed you on a piece of paper, screw it up and put it in the bin. Seeing it in the bin can really help you to understand that it’s not that important in your life and you will be okay. ​</a:t>
            </a:r>
            <a:endParaRPr lang="en-US" sz="1800">
              <a:effectLst/>
              <a:latin typeface="Arial" panose="020B0604020202020204" pitchFamily="34" charset="0"/>
            </a:endParaRPr>
          </a:p>
          <a:p>
            <a:r>
              <a:rPr lang="en-US" sz="1800" b="1">
                <a:effectLst/>
                <a:latin typeface="Segoe UI" panose="020B0502040204020203" pitchFamily="34" charset="0"/>
              </a:rPr>
              <a:t>Remember all the good things!</a:t>
            </a:r>
            <a:r>
              <a:rPr lang="en-US" sz="1800">
                <a:effectLst/>
                <a:latin typeface="Segoe UI" panose="020B0502040204020203" pitchFamily="34" charset="0"/>
              </a:rPr>
              <a:t> </a:t>
            </a:r>
            <a:r>
              <a:rPr lang="en-US" sz="1800" b="0">
                <a:effectLst/>
                <a:latin typeface="Segoe UI" panose="020B0502040204020203" pitchFamily="34" charset="0"/>
              </a:rPr>
              <a:t>Yes, </a:t>
            </a:r>
            <a:r>
              <a:rPr lang="en-US" sz="1800">
                <a:effectLst/>
                <a:latin typeface="Segoe UI" panose="020B0502040204020203" pitchFamily="34" charset="0"/>
              </a:rPr>
              <a:t>you may be disappointed now, but try and think about a </a:t>
            </a:r>
            <a:r>
              <a:rPr lang="en-US" sz="1800" err="1">
                <a:effectLst/>
                <a:latin typeface="Segoe UI" panose="020B0502040204020203" pitchFamily="34" charset="0"/>
              </a:rPr>
              <a:t>ll</a:t>
            </a:r>
            <a:r>
              <a:rPr lang="en-US" sz="1800">
                <a:effectLst/>
                <a:latin typeface="Segoe UI" panose="020B0502040204020203" pitchFamily="34" charset="0"/>
              </a:rPr>
              <a:t> the good things you have. How many people care about you and want you to be happy ? Think about all your good friends and what they mean to you. You have a lot of good in things in your life; try and think about all these things as it will make you feel much better and more able to cope. Being disappointed can something make you feel really sad and low, but try and think about all the thing you can learnt and can try next time. ​</a:t>
            </a:r>
            <a:endParaRPr lang="en-US" sz="1800">
              <a:effectLst/>
              <a:latin typeface="Arial" panose="020B0604020202020204" pitchFamily="34" charset="0"/>
            </a:endParaRPr>
          </a:p>
          <a:p>
            <a:r>
              <a:rPr lang="en-US" sz="1800" b="1">
                <a:effectLst/>
                <a:latin typeface="Segoe UI" panose="020B0502040204020203" pitchFamily="34" charset="0"/>
              </a:rPr>
              <a:t>Emotional Regulation Ideas: </a:t>
            </a:r>
            <a:r>
              <a:rPr lang="en-US" sz="1800">
                <a:effectLst/>
                <a:latin typeface="Segoe UI" panose="020B0502040204020203" pitchFamily="34" charset="0"/>
              </a:rPr>
              <a:t>Give children a chance to reflect on what might cause them to flip their lid or lose control and discuss some strategies that help them to regain control e.g. deep breaths, going for a walk, being in nature, going to a safe place, focusing on something we love. Children could record their strategies in their books or as a class on display.​</a:t>
            </a:r>
            <a:endParaRPr lang="en-US" sz="1800">
              <a:effectLst/>
              <a:latin typeface="Arial" panose="020B0604020202020204" pitchFamily="34" charset="0"/>
            </a:endParaRPr>
          </a:p>
          <a:p>
            <a:r>
              <a:rPr lang="en-US" sz="1800">
                <a:effectLst/>
                <a:latin typeface="Segoe UI" panose="020B0502040204020203" pitchFamily="34" charset="0"/>
              </a:rPr>
              <a:t>They can additionally create a handbook on ‘What Can I do When I feel Disappointed? That notes some of the coping strategies from the class discussion. ​</a:t>
            </a:r>
            <a:endParaRPr lang="en-US" sz="1800">
              <a:effectLst/>
              <a:latin typeface="Arial" panose="020B0604020202020204" pitchFamily="34" charset="0"/>
            </a:endParaRPr>
          </a:p>
          <a:p>
            <a:r>
              <a:rPr lang="en-US" sz="1800" b="1">
                <a:effectLst/>
                <a:latin typeface="Segoe UI" panose="020B0502040204020203" pitchFamily="34" charset="0"/>
              </a:rPr>
              <a:t>Disappointment Self-Reflection: </a:t>
            </a:r>
            <a:r>
              <a:rPr lang="en-US" sz="1800">
                <a:effectLst/>
                <a:latin typeface="Segoe UI" panose="020B0502040204020203" pitchFamily="34" charset="0"/>
              </a:rPr>
              <a:t>This could be done as a whole class by sharing in small groups, in partners or individually. Ideally the teacher would also share their answers to the questions to help show that everyone faces disappointment but how to have good emotional regulation to overcome it ​</a:t>
            </a:r>
            <a:endParaRPr lang="en-US" sz="1800">
              <a:effectLst/>
              <a:latin typeface="Arial" panose="020B0604020202020204" pitchFamily="34" charset="0"/>
            </a:endParaRPr>
          </a:p>
          <a:p>
            <a:r>
              <a:rPr lang="en-US" sz="1800" b="1">
                <a:effectLst/>
                <a:latin typeface="Segoe UI" panose="020B0502040204020203" pitchFamily="34" charset="0"/>
              </a:rPr>
              <a:t>Have you ever experienced disappointment? </a:t>
            </a:r>
            <a:r>
              <a:rPr lang="en-US" sz="1800">
                <a:effectLst/>
                <a:latin typeface="Segoe UI" panose="020B0502040204020203" pitchFamily="34" charset="0"/>
              </a:rPr>
              <a:t>An example might be; ‘I worked really hard on my spellings test but I didn’t get them all right. I am disappointed with myself.’ ​</a:t>
            </a:r>
            <a:endParaRPr lang="en-US" sz="1800">
              <a:effectLst/>
              <a:latin typeface="Arial" panose="020B0604020202020204" pitchFamily="34" charset="0"/>
            </a:endParaRPr>
          </a:p>
          <a:p>
            <a:r>
              <a:rPr lang="en-US" sz="1800" b="1">
                <a:effectLst/>
                <a:latin typeface="Segoe UI" panose="020B0502040204020203" pitchFamily="34" charset="0"/>
              </a:rPr>
              <a:t>How did you feel? </a:t>
            </a:r>
            <a:r>
              <a:rPr lang="en-US" sz="1800">
                <a:effectLst/>
                <a:latin typeface="Segoe UI" panose="020B0502040204020203" pitchFamily="34" charset="0"/>
              </a:rPr>
              <a:t>Describe your emotions – how did your body feel, how did your head feel, think really hard about how you </a:t>
            </a:r>
            <a:r>
              <a:rPr lang="en-US" sz="1800" b="1">
                <a:effectLst/>
                <a:latin typeface="Segoe UI" panose="020B0502040204020203" pitchFamily="34" charset="0"/>
              </a:rPr>
              <a:t>felt </a:t>
            </a:r>
            <a:r>
              <a:rPr lang="en-US" sz="1800">
                <a:effectLst/>
                <a:latin typeface="Segoe UI" panose="020B0502040204020203" pitchFamily="34" charset="0"/>
              </a:rPr>
              <a:t>rather than writing disappointed, sad etc. ​</a:t>
            </a:r>
            <a:endParaRPr lang="en-US" sz="1800">
              <a:effectLst/>
              <a:latin typeface="Arial" panose="020B0604020202020204" pitchFamily="34" charset="0"/>
            </a:endParaRPr>
          </a:p>
          <a:p>
            <a:r>
              <a:rPr lang="en-US" sz="1800" b="1">
                <a:effectLst/>
                <a:latin typeface="Segoe UI" panose="020B0502040204020203" pitchFamily="34" charset="0"/>
              </a:rPr>
              <a:t>What did you do when you felt like that? </a:t>
            </a:r>
            <a:r>
              <a:rPr lang="en-US" sz="1800">
                <a:effectLst/>
                <a:latin typeface="Segoe UI" panose="020B0502040204020203" pitchFamily="34" charset="0"/>
              </a:rPr>
              <a:t>For example, ‘I cried when I didn’t do as well as I wanted to do in my spelling test.’ ​</a:t>
            </a:r>
            <a:endParaRPr lang="en-US" sz="1800">
              <a:effectLst/>
              <a:latin typeface="Arial" panose="020B0604020202020204" pitchFamily="34" charset="0"/>
            </a:endParaRPr>
          </a:p>
          <a:p>
            <a:r>
              <a:rPr lang="en-US" sz="1800" b="1">
                <a:effectLst/>
                <a:latin typeface="Segoe UI" panose="020B0502040204020203" pitchFamily="34" charset="0"/>
              </a:rPr>
              <a:t>Did it make you feel like doing something differently? </a:t>
            </a:r>
            <a:r>
              <a:rPr lang="en-US" sz="1800">
                <a:effectLst/>
                <a:latin typeface="Segoe UI" panose="020B0502040204020203" pitchFamily="34" charset="0"/>
              </a:rPr>
              <a:t>​</a:t>
            </a:r>
            <a:endParaRPr lang="en-US" sz="1800">
              <a:effectLst/>
              <a:latin typeface="Arial" panose="020B0604020202020204" pitchFamily="34" charset="0"/>
            </a:endParaRPr>
          </a:p>
          <a:p>
            <a:r>
              <a:rPr lang="en-US" sz="1800" b="1">
                <a:effectLst/>
                <a:latin typeface="Segoe UI" panose="020B0502040204020203" pitchFamily="34" charset="0"/>
              </a:rPr>
              <a:t>What could you do to help you cope with disappointment? </a:t>
            </a:r>
            <a:r>
              <a:rPr lang="en-US" sz="1800">
                <a:effectLst/>
                <a:latin typeface="Segoe UI" panose="020B0502040204020203" pitchFamily="34" charset="0"/>
              </a:rPr>
              <a:t>For example: ‘I could go to my room and put my music on or I could play a game with my friends to forget about </a:t>
            </a:r>
            <a:r>
              <a:rPr lang="en-US" sz="1800" err="1">
                <a:effectLst/>
                <a:latin typeface="Segoe UI" panose="020B0502040204020203" pitchFamily="34" charset="0"/>
              </a:rPr>
              <a:t>i</a:t>
            </a:r>
            <a:endParaRPr lang="en-US" sz="1800">
              <a:effectLst/>
              <a:latin typeface="Arial" panose="020B0604020202020204" pitchFamily="34" charset="0"/>
            </a:endParaRPr>
          </a:p>
          <a:p>
            <a:endParaRPr lang="en-GB"/>
          </a:p>
        </p:txBody>
      </p:sp>
      <p:sp>
        <p:nvSpPr>
          <p:cNvPr id="4" name="Slide Number Placeholder 3"/>
          <p:cNvSpPr>
            <a:spLocks noGrp="1"/>
          </p:cNvSpPr>
          <p:nvPr>
            <p:ph type="sldNum" sz="quarter" idx="5"/>
          </p:nvPr>
        </p:nvSpPr>
        <p:spPr/>
        <p:txBody>
          <a:bodyPr/>
          <a:lstStyle/>
          <a:p>
            <a:fld id="{2F58BD0A-A5A8-4FC6-85A8-C43776B49EFC}" type="slidenum">
              <a:rPr lang="en-GB" smtClean="0"/>
              <a:t>70</a:t>
            </a:fld>
            <a:endParaRPr lang="en-GB"/>
          </a:p>
        </p:txBody>
      </p:sp>
    </p:spTree>
    <p:extLst>
      <p:ext uri="{BB962C8B-B14F-4D97-AF65-F5344CB8AC3E}">
        <p14:creationId xmlns:p14="http://schemas.microsoft.com/office/powerpoint/2010/main" val="83066390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Discuss what an ‘Agony Aunt’ is.</a:t>
            </a:r>
          </a:p>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The slides have some examples of letters from disappointed authors to an Agony Aunt –  choose one that you think your class will engage with best.</a:t>
            </a:r>
          </a:p>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Ask children what advice they could give to the writer. </a:t>
            </a:r>
          </a:p>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What would the children’s top tips for managing disappointment be? </a:t>
            </a:r>
          </a:p>
          <a:p>
            <a:pPr marL="342900" lvl="0" indent="-342900">
              <a:lnSpc>
                <a:spcPct val="107000"/>
              </a:lnSpc>
              <a:spcAft>
                <a:spcPts val="800"/>
              </a:spcAft>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Model writing a short letter in response to the prompt (see slide 56)</a:t>
            </a:r>
          </a:p>
          <a:p>
            <a:pPr>
              <a:spcAft>
                <a:spcPts val="800"/>
              </a:spcAft>
            </a:pPr>
            <a:endParaRPr lang="en-GB" sz="1800" kern="100">
              <a:effectLst/>
              <a:latin typeface="Aptos" panose="020B0004020202020204" pitchFamily="34" charset="0"/>
              <a:ea typeface="Aptos" panose="020B0004020202020204" pitchFamily="34" charset="0"/>
              <a:cs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2F58BD0A-A5A8-4FC6-85A8-C43776B49EFC}" type="slidenum">
              <a:rPr lang="en-GB" smtClean="0"/>
              <a:t>71</a:t>
            </a:fld>
            <a:endParaRPr lang="en-GB"/>
          </a:p>
        </p:txBody>
      </p:sp>
    </p:spTree>
    <p:extLst>
      <p:ext uri="{BB962C8B-B14F-4D97-AF65-F5344CB8AC3E}">
        <p14:creationId xmlns:p14="http://schemas.microsoft.com/office/powerpoint/2010/main" val="363046019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800"/>
              </a:spcAft>
            </a:pPr>
            <a:endParaRPr lang="en-GB" sz="1800" kern="100">
              <a:effectLst/>
              <a:latin typeface="Aptos" panose="020B0004020202020204" pitchFamily="34" charset="0"/>
              <a:ea typeface="Aptos" panose="020B0004020202020204" pitchFamily="34" charset="0"/>
              <a:cs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2F58BD0A-A5A8-4FC6-85A8-C43776B49EFC}" type="slidenum">
              <a:rPr lang="en-GB" smtClean="0"/>
              <a:t>72</a:t>
            </a:fld>
            <a:endParaRPr lang="en-GB"/>
          </a:p>
        </p:txBody>
      </p:sp>
    </p:spTree>
    <p:extLst>
      <p:ext uri="{BB962C8B-B14F-4D97-AF65-F5344CB8AC3E}">
        <p14:creationId xmlns:p14="http://schemas.microsoft.com/office/powerpoint/2010/main" val="270571900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800"/>
              </a:spcAft>
            </a:pPr>
            <a:endParaRPr lang="en-GB" sz="1800" kern="100">
              <a:effectLst/>
              <a:latin typeface="Aptos" panose="020B0004020202020204" pitchFamily="34" charset="0"/>
              <a:ea typeface="Aptos" panose="020B0004020202020204" pitchFamily="34" charset="0"/>
              <a:cs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2F58BD0A-A5A8-4FC6-85A8-C43776B49EFC}" type="slidenum">
              <a:rPr lang="en-GB" smtClean="0"/>
              <a:t>73</a:t>
            </a:fld>
            <a:endParaRPr lang="en-GB"/>
          </a:p>
        </p:txBody>
      </p:sp>
    </p:spTree>
    <p:extLst>
      <p:ext uri="{BB962C8B-B14F-4D97-AF65-F5344CB8AC3E}">
        <p14:creationId xmlns:p14="http://schemas.microsoft.com/office/powerpoint/2010/main" val="99727057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800"/>
              </a:spcAft>
            </a:pPr>
            <a:endParaRPr lang="en-GB" sz="1800" kern="100">
              <a:effectLst/>
              <a:latin typeface="Aptos" panose="020B0004020202020204" pitchFamily="34" charset="0"/>
              <a:ea typeface="Aptos" panose="020B0004020202020204" pitchFamily="34" charset="0"/>
              <a:cs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2F58BD0A-A5A8-4FC6-85A8-C43776B49EFC}" type="slidenum">
              <a:rPr lang="en-GB" smtClean="0"/>
              <a:t>74</a:t>
            </a:fld>
            <a:endParaRPr lang="en-GB"/>
          </a:p>
        </p:txBody>
      </p:sp>
    </p:spTree>
    <p:extLst>
      <p:ext uri="{BB962C8B-B14F-4D97-AF65-F5344CB8AC3E}">
        <p14:creationId xmlns:p14="http://schemas.microsoft.com/office/powerpoint/2010/main" val="243024155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800"/>
              </a:spcAft>
            </a:pPr>
            <a:endParaRPr lang="en-GB" sz="1800" kern="100">
              <a:effectLst/>
              <a:latin typeface="Aptos" panose="020B0004020202020204" pitchFamily="34" charset="0"/>
              <a:ea typeface="Aptos" panose="020B0004020202020204" pitchFamily="34" charset="0"/>
              <a:cs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2F58BD0A-A5A8-4FC6-85A8-C43776B49EFC}" type="slidenum">
              <a:rPr lang="en-GB" smtClean="0"/>
              <a:t>75</a:t>
            </a:fld>
            <a:endParaRPr lang="en-GB"/>
          </a:p>
        </p:txBody>
      </p:sp>
    </p:spTree>
    <p:extLst>
      <p:ext uri="{BB962C8B-B14F-4D97-AF65-F5344CB8AC3E}">
        <p14:creationId xmlns:p14="http://schemas.microsoft.com/office/powerpoint/2010/main" val="144281767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800"/>
              </a:spcAft>
            </a:pPr>
            <a:endParaRPr lang="en-GB" sz="1800" kern="100">
              <a:effectLst/>
              <a:latin typeface="Aptos" panose="020B0004020202020204" pitchFamily="34" charset="0"/>
              <a:ea typeface="Aptos" panose="020B0004020202020204" pitchFamily="34" charset="0"/>
              <a:cs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2F58BD0A-A5A8-4FC6-85A8-C43776B49EFC}" type="slidenum">
              <a:rPr lang="en-GB" smtClean="0"/>
              <a:t>76</a:t>
            </a:fld>
            <a:endParaRPr lang="en-GB"/>
          </a:p>
        </p:txBody>
      </p:sp>
    </p:spTree>
    <p:extLst>
      <p:ext uri="{BB962C8B-B14F-4D97-AF65-F5344CB8AC3E}">
        <p14:creationId xmlns:p14="http://schemas.microsoft.com/office/powerpoint/2010/main" val="27866697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8BD0A-A5A8-4FC6-85A8-C43776B49EFC}"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20223462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Explain that the children will act out different situations to practice managing disappointment.</a:t>
            </a:r>
          </a:p>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Divide the children into small groups and give each group a scenario card.</a:t>
            </a:r>
          </a:p>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Allow the groups a few minutes to prepare their role-play.</a:t>
            </a:r>
          </a:p>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Have each group perform their scenario for the class.</a:t>
            </a:r>
          </a:p>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After each role-play, discuss how the characters in the scenario felt and what they did.</a:t>
            </a:r>
          </a:p>
          <a:p>
            <a:pPr marL="342900" lvl="0" indent="-342900">
              <a:lnSpc>
                <a:spcPct val="107000"/>
              </a:lnSpc>
              <a:spcAft>
                <a:spcPts val="800"/>
              </a:spcAft>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Ask the class to suggest other ways the characters could handle their disappointment. </a:t>
            </a:r>
          </a:p>
          <a:p>
            <a:pPr>
              <a:spcAft>
                <a:spcPts val="800"/>
              </a:spcAft>
            </a:pPr>
            <a:r>
              <a:rPr lang="en-GB" sz="1800" kern="100">
                <a:effectLst/>
                <a:latin typeface="Aptos" panose="020B0004020202020204" pitchFamily="34" charset="0"/>
                <a:ea typeface="Aptos" panose="020B0004020202020204" pitchFamily="34" charset="0"/>
                <a:cs typeface="Times New Roman" panose="02020603050405020304" pitchFamily="18" charset="0"/>
              </a:rPr>
              <a:t>Scenarios are on the activity sheet. </a:t>
            </a:r>
          </a:p>
          <a:p>
            <a:pPr>
              <a:spcAft>
                <a:spcPts val="800"/>
              </a:spcAft>
            </a:pPr>
            <a:r>
              <a:rPr lang="en-GB" sz="1800" kern="100">
                <a:effectLst/>
                <a:latin typeface="Aptos" panose="020B0004020202020204" pitchFamily="34" charset="0"/>
                <a:ea typeface="Aptos" panose="020B0004020202020204" pitchFamily="34" charset="0"/>
                <a:cs typeface="Times New Roman" panose="02020603050405020304" pitchFamily="18" charset="0"/>
              </a:rPr>
              <a:t>  </a:t>
            </a:r>
          </a:p>
          <a:p>
            <a:pPr marL="342900" lvl="0" indent="-342900">
              <a:lnSpc>
                <a:spcPct val="107000"/>
              </a:lnSpc>
              <a:buFont typeface="Symbol" panose="05050102010706020507" pitchFamily="18" charset="2"/>
              <a:buChar char=""/>
            </a:pPr>
            <a:endParaRPr lang="en-GB" sz="1800" kern="10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F58BD0A-A5A8-4FC6-85A8-C43776B49EFC}" type="slidenum">
              <a:rPr lang="en-GB" smtClean="0"/>
              <a:t>77</a:t>
            </a:fld>
            <a:endParaRPr lang="en-GB"/>
          </a:p>
        </p:txBody>
      </p:sp>
    </p:spTree>
    <p:extLst>
      <p:ext uri="{BB962C8B-B14F-4D97-AF65-F5344CB8AC3E}">
        <p14:creationId xmlns:p14="http://schemas.microsoft.com/office/powerpoint/2010/main" val="290396241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If necessary, re-introduce what The Story Project is about, revisiting previous learning from last week. You may also wish to remind children about any Ground Rules you have agreed together. </a:t>
            </a:r>
          </a:p>
        </p:txBody>
      </p:sp>
      <p:sp>
        <p:nvSpPr>
          <p:cNvPr id="4" name="Slide Number Placeholder 3"/>
          <p:cNvSpPr>
            <a:spLocks noGrp="1"/>
          </p:cNvSpPr>
          <p:nvPr>
            <p:ph type="sldNum" sz="quarter" idx="5"/>
          </p:nvPr>
        </p:nvSpPr>
        <p:spPr/>
        <p:txBody>
          <a:bodyPr/>
          <a:lstStyle/>
          <a:p>
            <a:fld id="{2F58BD0A-A5A8-4FC6-85A8-C43776B49EFC}" type="slidenum">
              <a:rPr lang="en-GB" smtClean="0"/>
              <a:t>78</a:t>
            </a:fld>
            <a:endParaRPr lang="en-GB"/>
          </a:p>
        </p:txBody>
      </p:sp>
    </p:spTree>
    <p:extLst>
      <p:ext uri="{BB962C8B-B14F-4D97-AF65-F5344CB8AC3E}">
        <p14:creationId xmlns:p14="http://schemas.microsoft.com/office/powerpoint/2010/main" val="200924994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A1A7A4-518D-0F84-EE98-8AC854E5321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56DCFEF-792D-617F-E81B-07EC115D663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989D56F-D56E-1A3C-96FA-1F23B8C36734}"/>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53DF3F67-1947-97E3-E378-CE431F6D551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8BD0A-A5A8-4FC6-85A8-C43776B49EFC}"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59022514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Symbol" panose="05050102010706020507" pitchFamily="18" charset="2"/>
              <a:buNone/>
              <a:tabLst/>
              <a:defRPr/>
            </a:pPr>
            <a:r>
              <a:rPr lang="en-GB" sz="1800">
                <a:effectLst/>
                <a:latin typeface="Aptos" panose="020B0004020202020204" pitchFamily="34" charset="0"/>
                <a:cs typeface="Times New Roman" panose="02020603050405020304" pitchFamily="18" charset="0"/>
              </a:rPr>
              <a:t>Think about how the children’s settle toolbox is now filled with ideas to calm big emotions. They can use these ideas whenever they need to feel calm. </a:t>
            </a:r>
          </a:p>
          <a:p>
            <a:pPr marL="0" marR="0" lvl="0" indent="0" algn="l" defTabSz="914400" rtl="0" eaLnBrk="1" fontAlgn="auto" latinLnBrk="0" hangingPunct="1">
              <a:lnSpc>
                <a:spcPct val="107000"/>
              </a:lnSpc>
              <a:spcBef>
                <a:spcPts val="0"/>
              </a:spcBef>
              <a:spcAft>
                <a:spcPts val="800"/>
              </a:spcAft>
              <a:buClrTx/>
              <a:buSzTx/>
              <a:buFont typeface="Symbol" panose="05050102010706020507" pitchFamily="18" charset="2"/>
              <a:buNone/>
              <a:tabLst/>
              <a:defRPr/>
            </a:pPr>
            <a:r>
              <a:rPr lang="en-GB" sz="1800" kern="100">
                <a:effectLst/>
                <a:latin typeface="Aptos" panose="020B0004020202020204" pitchFamily="34" charset="0"/>
                <a:ea typeface="Aptos" panose="020B0004020202020204" pitchFamily="34" charset="0"/>
                <a:cs typeface="Times New Roman" panose="02020603050405020304" pitchFamily="18" charset="0"/>
              </a:rPr>
              <a:t>Choose one of the Settle activities from Lessons 1-5</a:t>
            </a:r>
          </a:p>
          <a:p>
            <a:pPr marL="0" indent="0">
              <a:buFont typeface="Arial" panose="020B0604020202020204" pitchFamily="34" charset="0"/>
              <a:buNone/>
            </a:pPr>
            <a:r>
              <a:rPr lang="en-GB" sz="1800">
                <a:effectLst/>
                <a:latin typeface="Aptos" panose="020B0004020202020204" pitchFamily="34" charset="0"/>
                <a:ea typeface="Aptos" panose="020B0004020202020204" pitchFamily="34" charset="0"/>
                <a:cs typeface="Times New Roman" panose="02020603050405020304" pitchFamily="18" charset="0"/>
              </a:rPr>
              <a:t>Discuss how the Settle activities made the children feel. </a:t>
            </a:r>
          </a:p>
        </p:txBody>
      </p:sp>
      <p:sp>
        <p:nvSpPr>
          <p:cNvPr id="4" name="Slide Number Placeholder 3"/>
          <p:cNvSpPr>
            <a:spLocks noGrp="1"/>
          </p:cNvSpPr>
          <p:nvPr>
            <p:ph type="sldNum" sz="quarter" idx="5"/>
          </p:nvPr>
        </p:nvSpPr>
        <p:spPr/>
        <p:txBody>
          <a:bodyPr/>
          <a:lstStyle/>
          <a:p>
            <a:fld id="{2F58BD0A-A5A8-4FC6-85A8-C43776B49EFC}" type="slidenum">
              <a:rPr lang="en-GB" smtClean="0"/>
              <a:t>80</a:t>
            </a:fld>
            <a:endParaRPr lang="en-GB"/>
          </a:p>
        </p:txBody>
      </p:sp>
    </p:spTree>
    <p:extLst>
      <p:ext uri="{BB962C8B-B14F-4D97-AF65-F5344CB8AC3E}">
        <p14:creationId xmlns:p14="http://schemas.microsoft.com/office/powerpoint/2010/main" val="169915969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Show the Emotional Vocabulary images from Lessons 1-5.</a:t>
            </a:r>
          </a:p>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Which feelings and emotions have you covered over the Unit?</a:t>
            </a:r>
          </a:p>
          <a:p>
            <a:pPr marL="342900" lvl="0" indent="-342900">
              <a:lnSpc>
                <a:spcPct val="107000"/>
              </a:lnSpc>
              <a:spcAft>
                <a:spcPts val="800"/>
              </a:spcAft>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Can the children explain what each feeling and emotion means?</a:t>
            </a:r>
          </a:p>
          <a:p>
            <a:pPr marL="285750" indent="-285750">
              <a:buFont typeface="Arial" panose="020B0604020202020204" pitchFamily="34" charset="0"/>
              <a:buChar char="•"/>
            </a:pPr>
            <a:r>
              <a:rPr lang="en-GB" sz="1800">
                <a:effectLst/>
                <a:latin typeface="Aptos" panose="020B0004020202020204" pitchFamily="34" charset="0"/>
                <a:ea typeface="Aptos" panose="020B0004020202020204" pitchFamily="34" charset="0"/>
                <a:cs typeface="Times New Roman" panose="02020603050405020304" pitchFamily="18" charset="0"/>
              </a:rPr>
              <a:t>Can they give an example of when they have felt like that themselves?</a:t>
            </a:r>
            <a:endParaRPr lang="en-GB"/>
          </a:p>
        </p:txBody>
      </p:sp>
      <p:sp>
        <p:nvSpPr>
          <p:cNvPr id="4" name="Slide Number Placeholder 3"/>
          <p:cNvSpPr>
            <a:spLocks noGrp="1"/>
          </p:cNvSpPr>
          <p:nvPr>
            <p:ph type="sldNum" sz="quarter" idx="5"/>
          </p:nvPr>
        </p:nvSpPr>
        <p:spPr/>
        <p:txBody>
          <a:bodyPr/>
          <a:lstStyle/>
          <a:p>
            <a:fld id="{2F58BD0A-A5A8-4FC6-85A8-C43776B49EFC}" type="slidenum">
              <a:rPr lang="en-GB" smtClean="0"/>
              <a:t>81</a:t>
            </a:fld>
            <a:endParaRPr lang="en-GB"/>
          </a:p>
        </p:txBody>
      </p:sp>
    </p:spTree>
    <p:extLst>
      <p:ext uri="{BB962C8B-B14F-4D97-AF65-F5344CB8AC3E}">
        <p14:creationId xmlns:p14="http://schemas.microsoft.com/office/powerpoint/2010/main" val="127334891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00">
                <a:effectLst/>
                <a:latin typeface="Aptos" panose="020B0004020202020204" pitchFamily="34" charset="0"/>
                <a:ea typeface="Aptos" panose="020B0004020202020204" pitchFamily="34" charset="0"/>
                <a:cs typeface="Times New Roman" panose="02020603050405020304" pitchFamily="18" charset="0"/>
              </a:rPr>
              <a:t>Assessment opportunity of objectives from Lessons 1-5: </a:t>
            </a:r>
          </a:p>
          <a:p>
            <a:endParaRPr lang="en-GB"/>
          </a:p>
        </p:txBody>
      </p:sp>
      <p:sp>
        <p:nvSpPr>
          <p:cNvPr id="4" name="Slide Number Placeholder 3"/>
          <p:cNvSpPr>
            <a:spLocks noGrp="1"/>
          </p:cNvSpPr>
          <p:nvPr>
            <p:ph type="sldNum" sz="quarter" idx="5"/>
          </p:nvPr>
        </p:nvSpPr>
        <p:spPr/>
        <p:txBody>
          <a:bodyPr/>
          <a:lstStyle/>
          <a:p>
            <a:fld id="{2F58BD0A-A5A8-4FC6-85A8-C43776B49EFC}" type="slidenum">
              <a:rPr lang="en-GB" smtClean="0"/>
              <a:t>82</a:t>
            </a:fld>
            <a:endParaRPr lang="en-GB"/>
          </a:p>
        </p:txBody>
      </p:sp>
    </p:spTree>
    <p:extLst>
      <p:ext uri="{BB962C8B-B14F-4D97-AF65-F5344CB8AC3E}">
        <p14:creationId xmlns:p14="http://schemas.microsoft.com/office/powerpoint/2010/main" val="58269570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a:p>
            <a:pPr algn="l" rtl="0" fontAlgn="base">
              <a:buNone/>
            </a:pPr>
            <a:r>
              <a:rPr lang="en-GB" b="1" i="0" u="none" strike="noStrike">
                <a:solidFill>
                  <a:srgbClr val="000000"/>
                </a:solidFill>
                <a:effectLst/>
                <a:latin typeface="Aptos" panose="020B0004020202020204" pitchFamily="34" charset="0"/>
              </a:rPr>
              <a:t>Review of Learning: Class Discussion</a:t>
            </a:r>
            <a:r>
              <a:rPr lang="en-GB" b="0" i="0">
                <a:solidFill>
                  <a:srgbClr val="444444"/>
                </a:solidFill>
                <a:effectLst/>
                <a:latin typeface="Aptos" panose="020B0004020202020204" pitchFamily="34" charset="0"/>
              </a:rPr>
              <a:t>​</a:t>
            </a:r>
            <a:endParaRPr lang="en-GB" b="0" i="0">
              <a:solidFill>
                <a:srgbClr val="444444"/>
              </a:solidFill>
              <a:effectLst/>
              <a:latin typeface="Calibri" panose="020F0502020204030204" pitchFamily="34" charset="0"/>
            </a:endParaRPr>
          </a:p>
          <a:p>
            <a:pPr algn="l" rtl="0" fontAlgn="base">
              <a:buNone/>
            </a:pPr>
            <a:r>
              <a:rPr lang="en-GB" b="0" i="0">
                <a:solidFill>
                  <a:srgbClr val="444444"/>
                </a:solidFill>
                <a:effectLst/>
                <a:latin typeface="Aptos" panose="020B0004020202020204" pitchFamily="34" charset="0"/>
              </a:rPr>
              <a:t>​</a:t>
            </a:r>
            <a:endParaRPr lang="en-GB" b="0" i="0">
              <a:solidFill>
                <a:srgbClr val="444444"/>
              </a:solidFill>
              <a:effectLst/>
              <a:latin typeface="Calibri" panose="020F0502020204030204" pitchFamily="34" charset="0"/>
            </a:endParaRPr>
          </a:p>
          <a:p>
            <a:pPr algn="l" rtl="0" fontAlgn="base">
              <a:buFont typeface="Arial" panose="020B0604020202020204" pitchFamily="34" charset="0"/>
              <a:buChar char="•"/>
            </a:pPr>
            <a:r>
              <a:rPr lang="en-GB" sz="1800" b="0" i="0" u="none" strike="noStrike">
                <a:solidFill>
                  <a:srgbClr val="000000"/>
                </a:solidFill>
                <a:effectLst/>
                <a:latin typeface="Aptos" panose="020B0004020202020204" pitchFamily="34" charset="0"/>
              </a:rPr>
              <a:t>As a class or in small groups, read the questions to the class and/or display on a screen to facilitate the discussion.</a:t>
            </a:r>
            <a:r>
              <a:rPr lang="en-US" sz="1800" b="0" i="0">
                <a:solidFill>
                  <a:srgbClr val="444444"/>
                </a:solidFill>
                <a:effectLst/>
                <a:latin typeface="Aptos" panose="020B0004020202020204" pitchFamily="34" charset="0"/>
              </a:rPr>
              <a:t>​</a:t>
            </a:r>
            <a:endParaRPr lang="en-US" sz="1800" b="0" i="0">
              <a:solidFill>
                <a:srgbClr val="444444"/>
              </a:solidFill>
              <a:effectLst/>
              <a:latin typeface="Arial" panose="020B0604020202020204" pitchFamily="34" charset="0"/>
            </a:endParaRPr>
          </a:p>
          <a:p>
            <a:pPr algn="l" rtl="0" fontAlgn="base">
              <a:buFont typeface="Arial" panose="020B0604020202020204" pitchFamily="34" charset="0"/>
              <a:buChar char="•"/>
            </a:pPr>
            <a:r>
              <a:rPr lang="en-GB" sz="1800" b="0" i="0" u="none" strike="noStrike">
                <a:solidFill>
                  <a:srgbClr val="000000"/>
                </a:solidFill>
                <a:effectLst/>
                <a:latin typeface="Aptos" panose="020B0004020202020204" pitchFamily="34" charset="0"/>
              </a:rPr>
              <a:t>Give the children some thinking time, or time to Think-Pair-Share their responses with a Talk Partner. </a:t>
            </a:r>
            <a:r>
              <a:rPr lang="en-US" sz="1800" b="0" i="0">
                <a:solidFill>
                  <a:srgbClr val="444444"/>
                </a:solidFill>
                <a:effectLst/>
                <a:latin typeface="Aptos" panose="020B0004020202020204" pitchFamily="34" charset="0"/>
              </a:rPr>
              <a:t>​</a:t>
            </a:r>
            <a:endParaRPr lang="en-US" sz="1800" b="0" i="0">
              <a:solidFill>
                <a:srgbClr val="444444"/>
              </a:solidFill>
              <a:effectLst/>
              <a:latin typeface="Arial" panose="020B0604020202020204" pitchFamily="34" charset="0"/>
            </a:endParaRPr>
          </a:p>
          <a:p>
            <a:pPr algn="l" rtl="0" fontAlgn="base">
              <a:buFont typeface="Arial" panose="020B0604020202020204" pitchFamily="34" charset="0"/>
              <a:buChar char="•"/>
            </a:pPr>
            <a:r>
              <a:rPr lang="en-GB" sz="1800" b="0" i="0" u="none" strike="noStrike">
                <a:solidFill>
                  <a:srgbClr val="000000"/>
                </a:solidFill>
                <a:effectLst/>
                <a:latin typeface="Aptos" panose="020B0004020202020204" pitchFamily="34" charset="0"/>
              </a:rPr>
              <a:t>Please summarise the children’s responses in the online form.</a:t>
            </a:r>
            <a:r>
              <a:rPr lang="en-US" sz="1800" b="0" i="0">
                <a:solidFill>
                  <a:srgbClr val="444444"/>
                </a:solidFill>
                <a:effectLst/>
                <a:latin typeface="Aptos" panose="020B0004020202020204" pitchFamily="34" charset="0"/>
              </a:rPr>
              <a:t>​</a:t>
            </a:r>
            <a:endParaRPr lang="en-US" sz="1800" b="0" i="0">
              <a:solidFill>
                <a:srgbClr val="444444"/>
              </a:solidFill>
              <a:effectLst/>
              <a:latin typeface="Arial" panose="020B0604020202020204" pitchFamily="34" charset="0"/>
            </a:endParaRPr>
          </a:p>
          <a:p>
            <a:pPr algn="l" rtl="0" fontAlgn="base">
              <a:buFont typeface="Arial" panose="020B0604020202020204" pitchFamily="34" charset="0"/>
              <a:buChar char="•"/>
            </a:pPr>
            <a:r>
              <a:rPr lang="en-GB" sz="1800" b="0" i="0" u="none" strike="noStrike">
                <a:solidFill>
                  <a:srgbClr val="000000"/>
                </a:solidFill>
                <a:effectLst/>
                <a:latin typeface="Aptos" panose="020B0004020202020204" pitchFamily="34" charset="0"/>
              </a:rPr>
              <a:t>There are some additional questions in the same form for teachers to complete. </a:t>
            </a:r>
            <a:endParaRPr lang="en-US" sz="1800" b="0" i="0">
              <a:solidFill>
                <a:srgbClr val="444444"/>
              </a:solidFill>
              <a:effectLst/>
              <a:latin typeface="Arial" panose="020B0604020202020204" pitchFamily="34" charset="0"/>
            </a:endParaRPr>
          </a:p>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8BD0A-A5A8-4FC6-85A8-C43776B49EFC}"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84</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57467653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Review of Learning: Class Discussion</a:t>
            </a:r>
            <a:endParaRPr lang="en-GB"/>
          </a:p>
          <a:p>
            <a:endParaRPr lang="en-GB"/>
          </a:p>
          <a:p>
            <a:pPr marL="285750" indent="-285750">
              <a:buFont typeface="Symbol"/>
              <a:buChar char="•"/>
            </a:pPr>
            <a:r>
              <a:rPr lang="en-GB"/>
              <a:t>As a class or in small groups, read the questions to the class and/or display on a screen to facilitate the discussion.</a:t>
            </a:r>
          </a:p>
          <a:p>
            <a:pPr marL="285750" indent="-285750">
              <a:buFont typeface="Symbol"/>
              <a:buChar char="•"/>
            </a:pPr>
            <a:r>
              <a:rPr lang="en-GB"/>
              <a:t>Give the children some thinking time, or time to Think-Pair-Share their responses with a Talk Partner. </a:t>
            </a:r>
          </a:p>
          <a:p>
            <a:pPr marL="285750" indent="-285750">
              <a:buFont typeface="Symbol"/>
              <a:buChar char="•"/>
            </a:pPr>
            <a:r>
              <a:rPr lang="en-GB"/>
              <a:t>Please summarise the children’s responses in the online form.</a:t>
            </a:r>
          </a:p>
          <a:p>
            <a:pPr marL="285750" indent="-285750">
              <a:buFont typeface="Symbol"/>
              <a:buChar char="•"/>
              <a:defRPr/>
            </a:pPr>
            <a:r>
              <a:rPr lang="en-GB"/>
              <a:t>There are some additional questions in </a:t>
            </a:r>
            <a:r>
              <a:rPr lang="en-GB" b="0" i="0" u="none" strike="noStrike">
                <a:effectLst/>
              </a:rPr>
              <a:t>the </a:t>
            </a:r>
            <a:r>
              <a:rPr lang="en-GB"/>
              <a:t>same form for teachers to complete</a:t>
            </a:r>
            <a:r>
              <a:rPr lang="en-GB" b="0" i="0" u="none" strike="noStrike">
                <a:effectLst/>
              </a:rPr>
              <a:t>.</a:t>
            </a:r>
            <a:r>
              <a:rPr lang="en-GB"/>
              <a:t> </a:t>
            </a:r>
          </a:p>
          <a:p>
            <a:pPr>
              <a:defRPr/>
            </a:pPr>
            <a:endParaRPr lang="en-GB"/>
          </a:p>
          <a:p>
            <a:pPr>
              <a:defRPr/>
            </a:pPr>
            <a:r>
              <a:rPr lang="en-GB"/>
              <a:t>Form link: </a:t>
            </a:r>
            <a:r>
              <a:rPr lang="en-GB" u="sng">
                <a:hlinkClick r:id="rId3"/>
              </a:rPr>
              <a:t>Lesson 6 Review of Learning</a:t>
            </a:r>
            <a:r>
              <a:rPr lang="en-GB"/>
              <a:t> </a:t>
            </a:r>
            <a:endParaRPr lang="en-GB" b="0" i="0" u="none" strike="noStrike">
              <a:effectLst/>
            </a:endParaRPr>
          </a:p>
          <a:p>
            <a:pPr marL="0" marR="0" lvl="0" indent="0" algn="l" defTabSz="914400">
              <a:lnSpc>
                <a:spcPct val="100000"/>
              </a:lnSpc>
              <a:spcBef>
                <a:spcPts val="0"/>
              </a:spcBef>
              <a:spcAft>
                <a:spcPts val="0"/>
              </a:spcAft>
              <a:buClrTx/>
              <a:buSzTx/>
              <a:buFontTx/>
              <a:buNone/>
              <a:tabLst/>
              <a:defRPr/>
            </a:pPr>
            <a:endParaRPr lang="en-GB" sz="1200" b="0" i="0" u="none" strike="noStrike">
              <a:solidFill>
                <a:srgbClr val="000000"/>
              </a:solidFill>
              <a:effectLst/>
              <a:latin typeface="Aptos" panose="020B0004020202020204" pitchFamily="34" charset="0"/>
            </a:endParaRPr>
          </a:p>
          <a:p>
            <a:r>
              <a:rPr lang="en-GB" i="1"/>
              <a:t>This form is to help capture what children have learned in their Story Project lessons this term, and to reflect on how the unit went. T</a:t>
            </a:r>
          </a:p>
          <a:p>
            <a:r>
              <a:rPr lang="en-GB" i="1"/>
              <a:t>here are questions for the teacher to ask the children and summarise children's answers (this can be done as a class, in groups or individually).</a:t>
            </a:r>
          </a:p>
          <a:p>
            <a:r>
              <a:rPr lang="en-GB" i="1"/>
              <a:t>There are also questions for the teacher to share their own reflections on how the unit went. </a:t>
            </a:r>
          </a:p>
          <a:p>
            <a:r>
              <a:rPr lang="en-GB" i="1"/>
              <a:t>Responses will be shared with The Story Project Team and your school’s Lead teacher and Headteacher to inform monitoring and evaluation.</a:t>
            </a:r>
          </a:p>
          <a:p>
            <a:endParaRPr lang="en-GB" i="1">
              <a:latin typeface="Aptos" panose="020B0004020202020204" pitchFamily="34" charset="0"/>
            </a:endParaRPr>
          </a:p>
          <a:p>
            <a:endParaRPr lang="en-GB"/>
          </a:p>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8BD0A-A5A8-4FC6-85A8-C43776B49EFC}"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85</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863037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8BD0A-A5A8-4FC6-85A8-C43776B49EFC}"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7487117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a:effectLst/>
                <a:latin typeface="Segoe UI" panose="020B0502040204020203" pitchFamily="34" charset="0"/>
              </a:rPr>
              <a:t>Explain that when people have positive wellbeing that means they are feeling ‘well’ in their bodies and minds. </a:t>
            </a:r>
          </a:p>
          <a:p>
            <a:r>
              <a:rPr lang="en-US" sz="1800">
                <a:effectLst/>
                <a:latin typeface="Segoe UI" panose="020B0502040204020203" pitchFamily="34" charset="0"/>
              </a:rPr>
              <a:t>Explain that sometimes when we don’t feel ‘well’ there are lots of things we can do that could help us to feel better. Ask the class what people can do to feel better? (</a:t>
            </a:r>
            <a:r>
              <a:rPr lang="en-US" sz="1800" i="1">
                <a:effectLst/>
                <a:latin typeface="Segoe UI" panose="020B0502040204020203" pitchFamily="34" charset="0"/>
              </a:rPr>
              <a:t>Collect answers on a poster or spider diagram</a:t>
            </a:r>
            <a:r>
              <a:rPr lang="en-US" sz="1800">
                <a:effectLst/>
                <a:latin typeface="Segoe UI" panose="020B0502040204020203" pitchFamily="34" charset="0"/>
              </a:rPr>
              <a:t>) ​</a:t>
            </a:r>
          </a:p>
          <a:p>
            <a:endParaRPr lang="en-US" sz="1800">
              <a:effectLst/>
              <a:latin typeface="Arial" panose="020B0604020202020204" pitchFamily="34" charset="0"/>
            </a:endParaRPr>
          </a:p>
          <a:p>
            <a:r>
              <a:rPr lang="en-US" sz="1800">
                <a:effectLst/>
                <a:latin typeface="Segoe UI" panose="020B0502040204020203" pitchFamily="34" charset="0"/>
              </a:rPr>
              <a:t>Look at the collected answers and explain that going outside and being in nature is one way to improve mental wellbeing. Like the child in the story, most people find that time outside in nature helps them feel better. Being outdoors is linked to physical and mental health wellbeing, and feeling connected to nature leads to less stress, improved concentration and </a:t>
            </a:r>
            <a:r>
              <a:rPr lang="en-US" sz="1800" err="1">
                <a:effectLst/>
                <a:latin typeface="Segoe UI" panose="020B0502040204020203" pitchFamily="34" charset="0"/>
              </a:rPr>
              <a:t>behaviour</a:t>
            </a:r>
            <a:r>
              <a:rPr lang="en-US" sz="1800">
                <a:effectLst/>
                <a:latin typeface="Segoe UI" panose="020B0502040204020203" pitchFamily="34" charset="0"/>
              </a:rPr>
              <a:t> and better sleep</a:t>
            </a:r>
            <a:endParaRPr lang="en-US" sz="1800">
              <a:effectLst/>
              <a:latin typeface="Arial" panose="020B0604020202020204" pitchFamily="34" charset="0"/>
            </a:endParaRPr>
          </a:p>
          <a:p>
            <a:endParaRPr lang="en-GB"/>
          </a:p>
        </p:txBody>
      </p:sp>
      <p:sp>
        <p:nvSpPr>
          <p:cNvPr id="4" name="Slide Number Placeholder 3"/>
          <p:cNvSpPr>
            <a:spLocks noGrp="1"/>
          </p:cNvSpPr>
          <p:nvPr>
            <p:ph type="sldNum" sz="quarter" idx="5"/>
          </p:nvPr>
        </p:nvSpPr>
        <p:spPr/>
        <p:txBody>
          <a:bodyPr/>
          <a:lstStyle/>
          <a:p>
            <a:fld id="{2F58BD0A-A5A8-4FC6-85A8-C43776B49EFC}" type="slidenum">
              <a:rPr lang="en-GB" smtClean="0"/>
              <a:t>13</a:t>
            </a:fld>
            <a:endParaRPr lang="en-GB"/>
          </a:p>
        </p:txBody>
      </p:sp>
    </p:spTree>
    <p:extLst>
      <p:ext uri="{BB962C8B-B14F-4D97-AF65-F5344CB8AC3E}">
        <p14:creationId xmlns:p14="http://schemas.microsoft.com/office/powerpoint/2010/main" val="14068474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Look at the illustrations of nature as a class. </a:t>
            </a:r>
          </a:p>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Focus on one aspect e.g. rain. Does it look the same on every page? What is different?</a:t>
            </a:r>
          </a:p>
          <a:p>
            <a:pPr marL="342900" lvl="0" indent="-342900">
              <a:lnSpc>
                <a:spcPct val="107000"/>
              </a:lnSpc>
              <a:buFont typeface="Symbol" panose="05050102010706020507" pitchFamily="18" charset="2"/>
              <a:buChar char=""/>
            </a:pPr>
            <a:r>
              <a:rPr lang="en-GB" sz="1800" kern="100" err="1">
                <a:effectLst/>
                <a:latin typeface="Aptos" panose="020B0004020202020204" pitchFamily="34" charset="0"/>
                <a:ea typeface="Aptos" panose="020B0004020202020204" pitchFamily="34" charset="0"/>
                <a:cs typeface="Times New Roman" panose="02020603050405020304" pitchFamily="18" charset="0"/>
              </a:rPr>
              <a:t>Alemagna’s</a:t>
            </a:r>
            <a:r>
              <a:rPr lang="en-GB" sz="1800" kern="100">
                <a:effectLst/>
                <a:latin typeface="Aptos" panose="020B0004020202020204" pitchFamily="34" charset="0"/>
                <a:ea typeface="Aptos" panose="020B0004020202020204" pitchFamily="34" charset="0"/>
                <a:cs typeface="Times New Roman" panose="02020603050405020304" pitchFamily="18" charset="0"/>
              </a:rPr>
              <a:t> rain makes patterns on the page. Ask children to think about the rain types they have experienced.  What patterns might it make?</a:t>
            </a:r>
          </a:p>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Use watery mixed-media (watercolours, water-soluble pencil crayons, watered-down inks) together with coloured pencils and graphite to explore the idea of </a:t>
            </a:r>
            <a:r>
              <a:rPr lang="en-GB" sz="1800" i="1" kern="100">
                <a:effectLst/>
                <a:latin typeface="Aptos" panose="020B0004020202020204" pitchFamily="34" charset="0"/>
                <a:ea typeface="Aptos" panose="020B0004020202020204" pitchFamily="34" charset="0"/>
                <a:cs typeface="Times New Roman" panose="02020603050405020304" pitchFamily="18" charset="0"/>
              </a:rPr>
              <a:t>rain, or </a:t>
            </a:r>
            <a:r>
              <a:rPr lang="en-GB" sz="1800" kern="100">
                <a:effectLst/>
                <a:latin typeface="Aptos" panose="020B0004020202020204" pitchFamily="34" charset="0"/>
                <a:ea typeface="Aptos" panose="020B0004020202020204" pitchFamily="34" charset="0"/>
                <a:cs typeface="Times New Roman" panose="02020603050405020304" pitchFamily="18" charset="0"/>
              </a:rPr>
              <a:t>another aspect of nature that children choose.</a:t>
            </a:r>
          </a:p>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Model an example of your own. </a:t>
            </a:r>
          </a:p>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Children try out their ideas and then work on a final piece. </a:t>
            </a:r>
          </a:p>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Children present their artwork and explain how they created it and why. </a:t>
            </a:r>
          </a:p>
          <a:p>
            <a:pPr marL="342900" lvl="0" indent="-342900">
              <a:lnSpc>
                <a:spcPct val="107000"/>
              </a:lnSpc>
              <a:spcAft>
                <a:spcPts val="800"/>
              </a:spcAft>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Display your artwork on the wall to represent surrounding ourselves in nature as a way to help us feel good. </a:t>
            </a:r>
          </a:p>
          <a:p>
            <a:endParaRPr lang="en-GB"/>
          </a:p>
        </p:txBody>
      </p:sp>
      <p:sp>
        <p:nvSpPr>
          <p:cNvPr id="4" name="Slide Number Placeholder 3"/>
          <p:cNvSpPr>
            <a:spLocks noGrp="1"/>
          </p:cNvSpPr>
          <p:nvPr>
            <p:ph type="sldNum" sz="quarter" idx="5"/>
          </p:nvPr>
        </p:nvSpPr>
        <p:spPr/>
        <p:txBody>
          <a:bodyPr/>
          <a:lstStyle/>
          <a:p>
            <a:fld id="{2F58BD0A-A5A8-4FC6-85A8-C43776B49EFC}" type="slidenum">
              <a:rPr lang="en-GB" smtClean="0"/>
              <a:t>14</a:t>
            </a:fld>
            <a:endParaRPr lang="en-GB"/>
          </a:p>
        </p:txBody>
      </p:sp>
    </p:spTree>
    <p:extLst>
      <p:ext uri="{BB962C8B-B14F-4D97-AF65-F5344CB8AC3E}">
        <p14:creationId xmlns:p14="http://schemas.microsoft.com/office/powerpoint/2010/main" val="9083241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F653D7-DE32-9CD3-4EE9-75F14035BAE4}"/>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71084FDA-FEE9-4073-07CC-E491243CC49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C210E0C8-0C0A-CA13-D4BF-1CF9D1B592B7}"/>
              </a:ext>
            </a:extLst>
          </p:cNvPr>
          <p:cNvSpPr>
            <a:spLocks noGrp="1"/>
          </p:cNvSpPr>
          <p:nvPr>
            <p:ph type="dt" sz="half" idx="10"/>
          </p:nvPr>
        </p:nvSpPr>
        <p:spPr/>
        <p:txBody>
          <a:bodyPr/>
          <a:lstStyle/>
          <a:p>
            <a:fld id="{469BE586-1BC1-43D5-8B1F-5DFC97980412}" type="datetimeFigureOut">
              <a:rPr lang="en-GB" smtClean="0"/>
              <a:t>12/08/2025</a:t>
            </a:fld>
            <a:endParaRPr lang="en-GB"/>
          </a:p>
        </p:txBody>
      </p:sp>
      <p:sp>
        <p:nvSpPr>
          <p:cNvPr id="5" name="Footer Placeholder 4">
            <a:extLst>
              <a:ext uri="{FF2B5EF4-FFF2-40B4-BE49-F238E27FC236}">
                <a16:creationId xmlns:a16="http://schemas.microsoft.com/office/drawing/2014/main" id="{951497A2-86E7-56BD-46B9-5E5DAD1AB10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C15DAFB-BF06-AAF9-0262-CEBF1D34603A}"/>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20967320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E3295E-0DC1-E5E2-FBC5-9BE8A98938BC}"/>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EC05B105-2FB3-31E1-91CE-DE1A58CA409C}"/>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9C84D6FE-1B4C-9480-816D-BECFCD65FA22}"/>
              </a:ext>
            </a:extLst>
          </p:cNvPr>
          <p:cNvSpPr>
            <a:spLocks noGrp="1"/>
          </p:cNvSpPr>
          <p:nvPr>
            <p:ph type="dt" sz="half" idx="10"/>
          </p:nvPr>
        </p:nvSpPr>
        <p:spPr/>
        <p:txBody>
          <a:bodyPr/>
          <a:lstStyle/>
          <a:p>
            <a:fld id="{469BE586-1BC1-43D5-8B1F-5DFC97980412}" type="datetimeFigureOut">
              <a:rPr lang="en-GB" smtClean="0"/>
              <a:t>12/08/2025</a:t>
            </a:fld>
            <a:endParaRPr lang="en-GB"/>
          </a:p>
        </p:txBody>
      </p:sp>
      <p:sp>
        <p:nvSpPr>
          <p:cNvPr id="5" name="Footer Placeholder 4">
            <a:extLst>
              <a:ext uri="{FF2B5EF4-FFF2-40B4-BE49-F238E27FC236}">
                <a16:creationId xmlns:a16="http://schemas.microsoft.com/office/drawing/2014/main" id="{7950C9A9-27D7-1ABE-CC79-C7779A2DD39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A328550-28B7-8F41-C88E-DD4789551A28}"/>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3577692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3E6469B-CAF3-412F-A627-CF67047E98FE}"/>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97C8825D-07D3-1BBF-50B3-B5D429C858CB}"/>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830D3871-0B69-CDE9-D557-39AB78F3C702}"/>
              </a:ext>
            </a:extLst>
          </p:cNvPr>
          <p:cNvSpPr>
            <a:spLocks noGrp="1"/>
          </p:cNvSpPr>
          <p:nvPr>
            <p:ph type="dt" sz="half" idx="10"/>
          </p:nvPr>
        </p:nvSpPr>
        <p:spPr/>
        <p:txBody>
          <a:bodyPr/>
          <a:lstStyle/>
          <a:p>
            <a:fld id="{469BE586-1BC1-43D5-8B1F-5DFC97980412}" type="datetimeFigureOut">
              <a:rPr lang="en-GB" smtClean="0"/>
              <a:t>12/08/2025</a:t>
            </a:fld>
            <a:endParaRPr lang="en-GB"/>
          </a:p>
        </p:txBody>
      </p:sp>
      <p:sp>
        <p:nvSpPr>
          <p:cNvPr id="5" name="Footer Placeholder 4">
            <a:extLst>
              <a:ext uri="{FF2B5EF4-FFF2-40B4-BE49-F238E27FC236}">
                <a16:creationId xmlns:a16="http://schemas.microsoft.com/office/drawing/2014/main" id="{DE085880-AB6E-FDF0-5D58-E19BA1BCEFA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89B0EC6-AF7B-259A-1973-BED2167B442C}"/>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36354375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7DD426-F08A-3ECA-50B8-1641AAA7A1FB}"/>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779AE886-D0B2-0C99-E69C-A58F64E21289}"/>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896164EA-FED1-F6C9-0E0B-102DD4E3A20C}"/>
              </a:ext>
            </a:extLst>
          </p:cNvPr>
          <p:cNvSpPr>
            <a:spLocks noGrp="1"/>
          </p:cNvSpPr>
          <p:nvPr>
            <p:ph type="dt" sz="half" idx="10"/>
          </p:nvPr>
        </p:nvSpPr>
        <p:spPr/>
        <p:txBody>
          <a:bodyPr/>
          <a:lstStyle/>
          <a:p>
            <a:fld id="{469BE586-1BC1-43D5-8B1F-5DFC97980412}" type="datetimeFigureOut">
              <a:rPr lang="en-GB" smtClean="0"/>
              <a:t>12/08/2025</a:t>
            </a:fld>
            <a:endParaRPr lang="en-GB"/>
          </a:p>
        </p:txBody>
      </p:sp>
      <p:sp>
        <p:nvSpPr>
          <p:cNvPr id="5" name="Footer Placeholder 4">
            <a:extLst>
              <a:ext uri="{FF2B5EF4-FFF2-40B4-BE49-F238E27FC236}">
                <a16:creationId xmlns:a16="http://schemas.microsoft.com/office/drawing/2014/main" id="{DDF09B02-6BC7-F7F3-3099-FC4C4F6B38D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BE91208-8A09-9465-EBE4-0FC1C7335F3C}"/>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21748952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D9A588-043D-0690-9C23-64FE2EEEC7EC}"/>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7D4F6E0B-34D7-42FA-552D-06F7DE9F6D1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E48285A1-29C0-1289-FFB5-3F085BC17F44}"/>
              </a:ext>
            </a:extLst>
          </p:cNvPr>
          <p:cNvSpPr>
            <a:spLocks noGrp="1"/>
          </p:cNvSpPr>
          <p:nvPr>
            <p:ph type="dt" sz="half" idx="10"/>
          </p:nvPr>
        </p:nvSpPr>
        <p:spPr/>
        <p:txBody>
          <a:bodyPr/>
          <a:lstStyle/>
          <a:p>
            <a:fld id="{469BE586-1BC1-43D5-8B1F-5DFC97980412}" type="datetimeFigureOut">
              <a:rPr lang="en-GB" smtClean="0"/>
              <a:t>12/08/2025</a:t>
            </a:fld>
            <a:endParaRPr lang="en-GB"/>
          </a:p>
        </p:txBody>
      </p:sp>
      <p:sp>
        <p:nvSpPr>
          <p:cNvPr id="5" name="Footer Placeholder 4">
            <a:extLst>
              <a:ext uri="{FF2B5EF4-FFF2-40B4-BE49-F238E27FC236}">
                <a16:creationId xmlns:a16="http://schemas.microsoft.com/office/drawing/2014/main" id="{00BECD1D-902C-F85A-EDB5-EE414850D01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F2DA3BD-72D3-A4D5-8594-27A18D3A6230}"/>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34023793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40C787-DCDF-F324-660E-9964C5001779}"/>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0007F758-1379-78E8-F4F1-238C3255A9A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B950A9E3-C045-42A9-D5DA-4F7AE9811785}"/>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2D4973B6-EB86-A02D-1F60-7A55C38CA76D}"/>
              </a:ext>
            </a:extLst>
          </p:cNvPr>
          <p:cNvSpPr>
            <a:spLocks noGrp="1"/>
          </p:cNvSpPr>
          <p:nvPr>
            <p:ph type="dt" sz="half" idx="10"/>
          </p:nvPr>
        </p:nvSpPr>
        <p:spPr/>
        <p:txBody>
          <a:bodyPr/>
          <a:lstStyle/>
          <a:p>
            <a:fld id="{469BE586-1BC1-43D5-8B1F-5DFC97980412}" type="datetimeFigureOut">
              <a:rPr lang="en-GB" smtClean="0"/>
              <a:t>12/08/2025</a:t>
            </a:fld>
            <a:endParaRPr lang="en-GB"/>
          </a:p>
        </p:txBody>
      </p:sp>
      <p:sp>
        <p:nvSpPr>
          <p:cNvPr id="6" name="Footer Placeholder 5">
            <a:extLst>
              <a:ext uri="{FF2B5EF4-FFF2-40B4-BE49-F238E27FC236}">
                <a16:creationId xmlns:a16="http://schemas.microsoft.com/office/drawing/2014/main" id="{44BD9BC6-E559-A459-0C5B-86BC07794FA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2C90617-5EF7-5548-8EAF-4403EB36E754}"/>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5705622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61FE55-E691-D84E-AB9A-1D8A6BD0CC89}"/>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FEDC6F2A-BA50-662E-DB05-D87FCA1A143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4D0F7C5C-B14F-F7F0-ED00-CDC2DD42383E}"/>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5268F829-2483-082E-CE36-266B98076EB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DE8C4EC0-E5B8-965E-5931-381DFE270258}"/>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73745398-8A40-7EB4-0A1D-826BEA0B0698}"/>
              </a:ext>
            </a:extLst>
          </p:cNvPr>
          <p:cNvSpPr>
            <a:spLocks noGrp="1"/>
          </p:cNvSpPr>
          <p:nvPr>
            <p:ph type="dt" sz="half" idx="10"/>
          </p:nvPr>
        </p:nvSpPr>
        <p:spPr/>
        <p:txBody>
          <a:bodyPr/>
          <a:lstStyle/>
          <a:p>
            <a:fld id="{469BE586-1BC1-43D5-8B1F-5DFC97980412}" type="datetimeFigureOut">
              <a:rPr lang="en-GB" smtClean="0"/>
              <a:t>12/08/2025</a:t>
            </a:fld>
            <a:endParaRPr lang="en-GB"/>
          </a:p>
        </p:txBody>
      </p:sp>
      <p:sp>
        <p:nvSpPr>
          <p:cNvPr id="8" name="Footer Placeholder 7">
            <a:extLst>
              <a:ext uri="{FF2B5EF4-FFF2-40B4-BE49-F238E27FC236}">
                <a16:creationId xmlns:a16="http://schemas.microsoft.com/office/drawing/2014/main" id="{DB2BC48D-ED0F-DE59-5603-8F0C93F3404D}"/>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E25E5530-50EF-52CB-A791-FA8C61B0ECEE}"/>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22813256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12D813-55E8-F362-E54F-CCD7EF97BBE4}"/>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C3B0D12D-3BBF-949B-D3C7-4438EA66172D}"/>
              </a:ext>
            </a:extLst>
          </p:cNvPr>
          <p:cNvSpPr>
            <a:spLocks noGrp="1"/>
          </p:cNvSpPr>
          <p:nvPr>
            <p:ph type="dt" sz="half" idx="10"/>
          </p:nvPr>
        </p:nvSpPr>
        <p:spPr/>
        <p:txBody>
          <a:bodyPr/>
          <a:lstStyle/>
          <a:p>
            <a:fld id="{469BE586-1BC1-43D5-8B1F-5DFC97980412}" type="datetimeFigureOut">
              <a:rPr lang="en-GB" smtClean="0"/>
              <a:t>12/08/2025</a:t>
            </a:fld>
            <a:endParaRPr lang="en-GB"/>
          </a:p>
        </p:txBody>
      </p:sp>
      <p:sp>
        <p:nvSpPr>
          <p:cNvPr id="4" name="Footer Placeholder 3">
            <a:extLst>
              <a:ext uri="{FF2B5EF4-FFF2-40B4-BE49-F238E27FC236}">
                <a16:creationId xmlns:a16="http://schemas.microsoft.com/office/drawing/2014/main" id="{9A7E04F5-15BC-6B54-3AA3-AF3D7DD82311}"/>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33370A9E-D7BC-5343-3545-B226D38AF08F}"/>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14117493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DD96992-F258-3AB6-2721-3A0EC4387188}"/>
              </a:ext>
            </a:extLst>
          </p:cNvPr>
          <p:cNvSpPr>
            <a:spLocks noGrp="1"/>
          </p:cNvSpPr>
          <p:nvPr>
            <p:ph type="dt" sz="half" idx="10"/>
          </p:nvPr>
        </p:nvSpPr>
        <p:spPr/>
        <p:txBody>
          <a:bodyPr/>
          <a:lstStyle/>
          <a:p>
            <a:fld id="{469BE586-1BC1-43D5-8B1F-5DFC97980412}" type="datetimeFigureOut">
              <a:rPr lang="en-GB" smtClean="0"/>
              <a:t>12/08/2025</a:t>
            </a:fld>
            <a:endParaRPr lang="en-GB"/>
          </a:p>
        </p:txBody>
      </p:sp>
      <p:sp>
        <p:nvSpPr>
          <p:cNvPr id="3" name="Footer Placeholder 2">
            <a:extLst>
              <a:ext uri="{FF2B5EF4-FFF2-40B4-BE49-F238E27FC236}">
                <a16:creationId xmlns:a16="http://schemas.microsoft.com/office/drawing/2014/main" id="{9902A32E-571D-8ABA-D43C-6DF86586BAB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BBE69A11-533F-D617-C748-08CC9FFDFA03}"/>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14361951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C425F9-3AAC-1954-98C2-36F18CD844CD}"/>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671B897F-C1AC-501B-B12A-62EF7037D5B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8D9D786D-02E2-6AF7-B1A0-8DF6BC80BA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9911815-236E-00B2-2631-FD70DC6A7C35}"/>
              </a:ext>
            </a:extLst>
          </p:cNvPr>
          <p:cNvSpPr>
            <a:spLocks noGrp="1"/>
          </p:cNvSpPr>
          <p:nvPr>
            <p:ph type="dt" sz="half" idx="10"/>
          </p:nvPr>
        </p:nvSpPr>
        <p:spPr/>
        <p:txBody>
          <a:bodyPr/>
          <a:lstStyle/>
          <a:p>
            <a:fld id="{469BE586-1BC1-43D5-8B1F-5DFC97980412}" type="datetimeFigureOut">
              <a:rPr lang="en-GB" smtClean="0"/>
              <a:t>12/08/2025</a:t>
            </a:fld>
            <a:endParaRPr lang="en-GB"/>
          </a:p>
        </p:txBody>
      </p:sp>
      <p:sp>
        <p:nvSpPr>
          <p:cNvPr id="6" name="Footer Placeholder 5">
            <a:extLst>
              <a:ext uri="{FF2B5EF4-FFF2-40B4-BE49-F238E27FC236}">
                <a16:creationId xmlns:a16="http://schemas.microsoft.com/office/drawing/2014/main" id="{F9CE5E5A-DF40-58DB-060B-8570DF19AF5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70DB425-DA36-4531-D805-7AB0612F50FA}"/>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7468702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D5D5C2-7AC6-370F-B01E-C83D1E0FE49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8F1F3D6B-BB4B-8772-F08B-5547992F8E1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F09BF542-EAFE-43A9-6688-6E1B3A8E218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654DF2F-3A07-609B-6F7B-5F940DADDFB5}"/>
              </a:ext>
            </a:extLst>
          </p:cNvPr>
          <p:cNvSpPr>
            <a:spLocks noGrp="1"/>
          </p:cNvSpPr>
          <p:nvPr>
            <p:ph type="dt" sz="half" idx="10"/>
          </p:nvPr>
        </p:nvSpPr>
        <p:spPr/>
        <p:txBody>
          <a:bodyPr/>
          <a:lstStyle/>
          <a:p>
            <a:fld id="{469BE586-1BC1-43D5-8B1F-5DFC97980412}" type="datetimeFigureOut">
              <a:rPr lang="en-GB" smtClean="0"/>
              <a:t>12/08/2025</a:t>
            </a:fld>
            <a:endParaRPr lang="en-GB"/>
          </a:p>
        </p:txBody>
      </p:sp>
      <p:sp>
        <p:nvSpPr>
          <p:cNvPr id="6" name="Footer Placeholder 5">
            <a:extLst>
              <a:ext uri="{FF2B5EF4-FFF2-40B4-BE49-F238E27FC236}">
                <a16:creationId xmlns:a16="http://schemas.microsoft.com/office/drawing/2014/main" id="{53D0B5A5-7074-9B10-E650-1A3AA7C1B9E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9980143-76A7-C639-CD22-0F98DEACD749}"/>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9764416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EF8F0"/>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308EE09-F1E8-EF81-62DF-6B9F63AF2FE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CAADF804-94D9-7EBF-EC69-BE31BD0FBCB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E54E8F2A-CB0C-0D6D-1CF2-1CAB430C312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69BE586-1BC1-43D5-8B1F-5DFC97980412}" type="datetimeFigureOut">
              <a:rPr lang="en-GB" smtClean="0"/>
              <a:t>12/08/2025</a:t>
            </a:fld>
            <a:endParaRPr lang="en-GB"/>
          </a:p>
        </p:txBody>
      </p:sp>
      <p:sp>
        <p:nvSpPr>
          <p:cNvPr id="5" name="Footer Placeholder 4">
            <a:extLst>
              <a:ext uri="{FF2B5EF4-FFF2-40B4-BE49-F238E27FC236}">
                <a16:creationId xmlns:a16="http://schemas.microsoft.com/office/drawing/2014/main" id="{63CF4453-E84D-5B3E-B685-94798A8297C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FE4AD84F-1D46-3760-E1C8-EC3D1F39BC4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AFD1011-0024-4FA6-8161-BFE6690B6EC0}" type="slidenum">
              <a:rPr lang="en-GB" smtClean="0"/>
              <a:t>‹#›</a:t>
            </a:fld>
            <a:endParaRPr lang="en-GB"/>
          </a:p>
        </p:txBody>
      </p:sp>
    </p:spTree>
    <p:extLst>
      <p:ext uri="{BB962C8B-B14F-4D97-AF65-F5344CB8AC3E}">
        <p14:creationId xmlns:p14="http://schemas.microsoft.com/office/powerpoint/2010/main" val="15093944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10.xml.rels><?xml version="1.0" encoding="UTF-8" standalone="yes"?>
<Relationships xmlns="http://schemas.openxmlformats.org/package/2006/relationships"><Relationship Id="rId8" Type="http://schemas.openxmlformats.org/officeDocument/2006/relationships/image" Target="../media/image4.svg"/><Relationship Id="rId13" Type="http://schemas.openxmlformats.org/officeDocument/2006/relationships/image" Target="../media/image9.png"/><Relationship Id="rId3" Type="http://schemas.openxmlformats.org/officeDocument/2006/relationships/image" Target="../media/image12.png"/><Relationship Id="rId7" Type="http://schemas.openxmlformats.org/officeDocument/2006/relationships/image" Target="../media/image3.png"/><Relationship Id="rId12" Type="http://schemas.openxmlformats.org/officeDocument/2006/relationships/image" Target="../media/image8.svg"/><Relationship Id="rId17" Type="http://schemas.openxmlformats.org/officeDocument/2006/relationships/image" Target="../media/image16.png"/><Relationship Id="rId2" Type="http://schemas.openxmlformats.org/officeDocument/2006/relationships/image" Target="../media/image11.png"/><Relationship Id="rId16" Type="http://schemas.openxmlformats.org/officeDocument/2006/relationships/image" Target="../media/image28.sv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7.png"/><Relationship Id="rId5" Type="http://schemas.openxmlformats.org/officeDocument/2006/relationships/image" Target="../media/image14.png"/><Relationship Id="rId15" Type="http://schemas.openxmlformats.org/officeDocument/2006/relationships/image" Target="../media/image27.png"/><Relationship Id="rId10" Type="http://schemas.openxmlformats.org/officeDocument/2006/relationships/image" Target="../media/image6.svg"/><Relationship Id="rId4" Type="http://schemas.openxmlformats.org/officeDocument/2006/relationships/image" Target="../media/image13.png"/><Relationship Id="rId9" Type="http://schemas.openxmlformats.org/officeDocument/2006/relationships/image" Target="../media/image5.png"/><Relationship Id="rId14" Type="http://schemas.openxmlformats.org/officeDocument/2006/relationships/image" Target="../media/image10.svg"/></Relationships>
</file>

<file path=ppt/slides/_rels/slide11.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31.sv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7.png"/><Relationship Id="rId17" Type="http://schemas.openxmlformats.org/officeDocument/2006/relationships/image" Target="../media/image33.png"/><Relationship Id="rId2" Type="http://schemas.openxmlformats.org/officeDocument/2006/relationships/notesSlide" Target="../notesSlides/notesSlide6.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30.svg"/><Relationship Id="rId5" Type="http://schemas.openxmlformats.org/officeDocument/2006/relationships/image" Target="../media/image13.png"/><Relationship Id="rId15" Type="http://schemas.openxmlformats.org/officeDocument/2006/relationships/image" Target="../media/image32.svg"/><Relationship Id="rId10" Type="http://schemas.openxmlformats.org/officeDocument/2006/relationships/image" Target="../media/image5.png"/><Relationship Id="rId4" Type="http://schemas.openxmlformats.org/officeDocument/2006/relationships/image" Target="../media/image12.png"/><Relationship Id="rId9" Type="http://schemas.openxmlformats.org/officeDocument/2006/relationships/image" Target="../media/image29.svg"/><Relationship Id="rId14" Type="http://schemas.openxmlformats.org/officeDocument/2006/relationships/image" Target="../media/image9.png"/></Relationships>
</file>

<file path=ppt/slides/_rels/slide12.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31.sv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7.png"/><Relationship Id="rId17" Type="http://schemas.openxmlformats.org/officeDocument/2006/relationships/image" Target="../media/image33.png"/><Relationship Id="rId2" Type="http://schemas.openxmlformats.org/officeDocument/2006/relationships/notesSlide" Target="../notesSlides/notesSlide7.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30.svg"/><Relationship Id="rId5" Type="http://schemas.openxmlformats.org/officeDocument/2006/relationships/image" Target="../media/image13.png"/><Relationship Id="rId15" Type="http://schemas.openxmlformats.org/officeDocument/2006/relationships/image" Target="../media/image32.svg"/><Relationship Id="rId10" Type="http://schemas.openxmlformats.org/officeDocument/2006/relationships/image" Target="../media/image5.png"/><Relationship Id="rId4" Type="http://schemas.openxmlformats.org/officeDocument/2006/relationships/image" Target="../media/image12.png"/><Relationship Id="rId9" Type="http://schemas.openxmlformats.org/officeDocument/2006/relationships/image" Target="../media/image29.svg"/><Relationship Id="rId14" Type="http://schemas.openxmlformats.org/officeDocument/2006/relationships/image" Target="../media/image9.png"/></Relationships>
</file>

<file path=ppt/slides/_rels/slide13.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7.png"/><Relationship Id="rId17" Type="http://schemas.openxmlformats.org/officeDocument/2006/relationships/image" Target="../media/image2.png"/><Relationship Id="rId2" Type="http://schemas.openxmlformats.org/officeDocument/2006/relationships/notesSlide" Target="../notesSlides/notesSlide8.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6.svg"/><Relationship Id="rId5" Type="http://schemas.openxmlformats.org/officeDocument/2006/relationships/image" Target="../media/image13.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2.png"/><Relationship Id="rId9" Type="http://schemas.openxmlformats.org/officeDocument/2006/relationships/image" Target="../media/image4.svg"/><Relationship Id="rId14" Type="http://schemas.openxmlformats.org/officeDocument/2006/relationships/image" Target="../media/image9.png"/></Relationships>
</file>

<file path=ppt/slides/_rels/slide14.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35.sv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7.png"/><Relationship Id="rId17" Type="http://schemas.openxmlformats.org/officeDocument/2006/relationships/image" Target="../media/image34.png"/><Relationship Id="rId2" Type="http://schemas.openxmlformats.org/officeDocument/2006/relationships/notesSlide" Target="../notesSlides/notesSlide9.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6.svg"/><Relationship Id="rId5" Type="http://schemas.openxmlformats.org/officeDocument/2006/relationships/image" Target="../media/image13.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2.png"/><Relationship Id="rId9" Type="http://schemas.openxmlformats.org/officeDocument/2006/relationships/image" Target="../media/image4.svg"/><Relationship Id="rId14" Type="http://schemas.openxmlformats.org/officeDocument/2006/relationships/image" Target="../media/image9.png"/></Relationships>
</file>

<file path=ppt/slides/_rels/slide15.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7.png"/><Relationship Id="rId17" Type="http://schemas.openxmlformats.org/officeDocument/2006/relationships/image" Target="../media/image36.jpeg"/><Relationship Id="rId2" Type="http://schemas.openxmlformats.org/officeDocument/2006/relationships/notesSlide" Target="../notesSlides/notesSlide10.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6.svg"/><Relationship Id="rId5" Type="http://schemas.openxmlformats.org/officeDocument/2006/relationships/image" Target="../media/image13.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2.png"/><Relationship Id="rId9" Type="http://schemas.openxmlformats.org/officeDocument/2006/relationships/image" Target="../media/image4.svg"/><Relationship Id="rId14" Type="http://schemas.openxmlformats.org/officeDocument/2006/relationships/image" Target="../media/image9.png"/></Relationships>
</file>

<file path=ppt/slides/_rels/slide1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sv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17.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5.png"/><Relationship Id="rId18" Type="http://schemas.openxmlformats.org/officeDocument/2006/relationships/image" Target="../media/image10.sv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4.svg"/><Relationship Id="rId17" Type="http://schemas.openxmlformats.org/officeDocument/2006/relationships/image" Target="../media/image9.png"/><Relationship Id="rId2" Type="http://schemas.openxmlformats.org/officeDocument/2006/relationships/image" Target="../media/image11.png"/><Relationship Id="rId16" Type="http://schemas.openxmlformats.org/officeDocument/2006/relationships/image" Target="../media/image8.sv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3.png"/><Relationship Id="rId5" Type="http://schemas.openxmlformats.org/officeDocument/2006/relationships/image" Target="../media/image14.png"/><Relationship Id="rId15" Type="http://schemas.openxmlformats.org/officeDocument/2006/relationships/image" Target="../media/image7.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svg"/><Relationship Id="rId14" Type="http://schemas.openxmlformats.org/officeDocument/2006/relationships/image" Target="../media/image6.svg"/></Relationships>
</file>

<file path=ppt/slides/_rels/slide18.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7.pn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30.svg"/><Relationship Id="rId17" Type="http://schemas.openxmlformats.org/officeDocument/2006/relationships/image" Target="../media/image37.png"/><Relationship Id="rId2" Type="http://schemas.openxmlformats.org/officeDocument/2006/relationships/notesSlide" Target="../notesSlides/notesSlide12.xml"/><Relationship Id="rId16" Type="http://schemas.openxmlformats.org/officeDocument/2006/relationships/image" Target="../media/image32.sv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5.png"/><Relationship Id="rId5" Type="http://schemas.openxmlformats.org/officeDocument/2006/relationships/image" Target="../media/image13.png"/><Relationship Id="rId15" Type="http://schemas.openxmlformats.org/officeDocument/2006/relationships/image" Target="../media/image9.png"/><Relationship Id="rId10" Type="http://schemas.openxmlformats.org/officeDocument/2006/relationships/image" Target="../media/image29.svg"/><Relationship Id="rId4" Type="http://schemas.openxmlformats.org/officeDocument/2006/relationships/image" Target="../media/image12.png"/><Relationship Id="rId9" Type="http://schemas.openxmlformats.org/officeDocument/2006/relationships/image" Target="../media/image3.png"/><Relationship Id="rId14" Type="http://schemas.openxmlformats.org/officeDocument/2006/relationships/image" Target="../media/image31.svg"/></Relationships>
</file>

<file path=ppt/slides/_rels/slide19.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2.png"/><Relationship Id="rId7" Type="http://schemas.openxmlformats.org/officeDocument/2006/relationships/image" Target="../media/image19.png"/><Relationship Id="rId12" Type="http://schemas.openxmlformats.org/officeDocument/2006/relationships/image" Target="../media/image7.png"/><Relationship Id="rId2" Type="http://schemas.openxmlformats.org/officeDocument/2006/relationships/image" Target="../media/image11.png"/><Relationship Id="rId16" Type="http://schemas.openxmlformats.org/officeDocument/2006/relationships/image" Target="../media/image20.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6.svg"/><Relationship Id="rId5" Type="http://schemas.openxmlformats.org/officeDocument/2006/relationships/image" Target="../media/image14.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3.png"/><Relationship Id="rId9" Type="http://schemas.openxmlformats.org/officeDocument/2006/relationships/image" Target="../media/image4.svg"/><Relationship Id="rId14" Type="http://schemas.openxmlformats.org/officeDocument/2006/relationships/image" Target="../media/image9.png"/></Relationships>
</file>

<file path=ppt/slides/_rels/slide2.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6.svg"/><Relationship Id="rId5" Type="http://schemas.openxmlformats.org/officeDocument/2006/relationships/image" Target="../media/image5.png"/><Relationship Id="rId10" Type="http://schemas.openxmlformats.org/officeDocument/2006/relationships/image" Target="../media/image10.svg"/><Relationship Id="rId4" Type="http://schemas.openxmlformats.org/officeDocument/2006/relationships/image" Target="../media/image4.svg"/><Relationship Id="rId9" Type="http://schemas.openxmlformats.org/officeDocument/2006/relationships/image" Target="../media/image9.png"/></Relationships>
</file>

<file path=ppt/slides/_rels/slide20.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7.png"/><Relationship Id="rId18" Type="http://schemas.openxmlformats.org/officeDocument/2006/relationships/image" Target="../media/image21.jpeg"/><Relationship Id="rId3" Type="http://schemas.openxmlformats.org/officeDocument/2006/relationships/notesSlide" Target="../notesSlides/notesSlide13.xml"/><Relationship Id="rId7" Type="http://schemas.openxmlformats.org/officeDocument/2006/relationships/image" Target="../media/image14.png"/><Relationship Id="rId12" Type="http://schemas.openxmlformats.org/officeDocument/2006/relationships/image" Target="../media/image6.svg"/><Relationship Id="rId17" Type="http://schemas.openxmlformats.org/officeDocument/2006/relationships/image" Target="../media/image19.png"/><Relationship Id="rId2" Type="http://schemas.openxmlformats.org/officeDocument/2006/relationships/slideLayout" Target="../slideLayouts/slideLayout1.xml"/><Relationship Id="rId16" Type="http://schemas.openxmlformats.org/officeDocument/2006/relationships/image" Target="../media/image10.svg"/><Relationship Id="rId1" Type="http://schemas.openxmlformats.org/officeDocument/2006/relationships/video" Target="https://www.youtube.com/embed/Owz-bv6s6oM?feature=oembed" TargetMode="External"/><Relationship Id="rId6" Type="http://schemas.openxmlformats.org/officeDocument/2006/relationships/image" Target="../media/image13.png"/><Relationship Id="rId11" Type="http://schemas.openxmlformats.org/officeDocument/2006/relationships/image" Target="../media/image5.png"/><Relationship Id="rId5" Type="http://schemas.openxmlformats.org/officeDocument/2006/relationships/image" Target="../media/image12.png"/><Relationship Id="rId15" Type="http://schemas.openxmlformats.org/officeDocument/2006/relationships/image" Target="../media/image9.png"/><Relationship Id="rId10" Type="http://schemas.openxmlformats.org/officeDocument/2006/relationships/image" Target="../media/image4.svg"/><Relationship Id="rId4" Type="http://schemas.openxmlformats.org/officeDocument/2006/relationships/image" Target="../media/image11.png"/><Relationship Id="rId9" Type="http://schemas.openxmlformats.org/officeDocument/2006/relationships/image" Target="../media/image3.png"/><Relationship Id="rId14" Type="http://schemas.openxmlformats.org/officeDocument/2006/relationships/image" Target="../media/image8.svg"/></Relationships>
</file>

<file path=ppt/slides/_rels/slide21.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6.svg"/><Relationship Id="rId18" Type="http://schemas.openxmlformats.org/officeDocument/2006/relationships/image" Target="../media/image19.png"/><Relationship Id="rId3" Type="http://schemas.openxmlformats.org/officeDocument/2006/relationships/image" Target="../media/image22.png"/><Relationship Id="rId7" Type="http://schemas.openxmlformats.org/officeDocument/2006/relationships/image" Target="../media/image13.png"/><Relationship Id="rId12" Type="http://schemas.openxmlformats.org/officeDocument/2006/relationships/image" Target="../media/image5.png"/><Relationship Id="rId17" Type="http://schemas.openxmlformats.org/officeDocument/2006/relationships/image" Target="../media/image10.svg"/><Relationship Id="rId2" Type="http://schemas.openxmlformats.org/officeDocument/2006/relationships/notesSlide" Target="../notesSlides/notesSlide14.xml"/><Relationship Id="rId16"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2.png"/><Relationship Id="rId11" Type="http://schemas.openxmlformats.org/officeDocument/2006/relationships/image" Target="../media/image4.svg"/><Relationship Id="rId5" Type="http://schemas.openxmlformats.org/officeDocument/2006/relationships/image" Target="../media/image11.png"/><Relationship Id="rId15" Type="http://schemas.openxmlformats.org/officeDocument/2006/relationships/image" Target="../media/image8.svg"/><Relationship Id="rId10" Type="http://schemas.openxmlformats.org/officeDocument/2006/relationships/image" Target="../media/image3.png"/><Relationship Id="rId19" Type="http://schemas.openxmlformats.org/officeDocument/2006/relationships/image" Target="../media/image24.png"/><Relationship Id="rId4" Type="http://schemas.openxmlformats.org/officeDocument/2006/relationships/image" Target="../media/image23.svg"/><Relationship Id="rId9" Type="http://schemas.openxmlformats.org/officeDocument/2006/relationships/image" Target="../media/image15.png"/><Relationship Id="rId14" Type="http://schemas.openxmlformats.org/officeDocument/2006/relationships/image" Target="../media/image7.png"/></Relationships>
</file>

<file path=ppt/slides/_rels/slide22.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26.pn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7.png"/><Relationship Id="rId17" Type="http://schemas.openxmlformats.org/officeDocument/2006/relationships/image" Target="../media/image25.png"/><Relationship Id="rId2" Type="http://schemas.openxmlformats.org/officeDocument/2006/relationships/notesSlide" Target="../notesSlides/notesSlide15.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6.svg"/><Relationship Id="rId5" Type="http://schemas.openxmlformats.org/officeDocument/2006/relationships/image" Target="../media/image13.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2.png"/><Relationship Id="rId9" Type="http://schemas.openxmlformats.org/officeDocument/2006/relationships/image" Target="../media/image4.svg"/><Relationship Id="rId14" Type="http://schemas.openxmlformats.org/officeDocument/2006/relationships/image" Target="../media/image9.png"/></Relationships>
</file>

<file path=ppt/slides/_rels/slide23.xml.rels><?xml version="1.0" encoding="UTF-8" standalone="yes"?>
<Relationships xmlns="http://schemas.openxmlformats.org/package/2006/relationships"><Relationship Id="rId8" Type="http://schemas.openxmlformats.org/officeDocument/2006/relationships/image" Target="../media/image4.svg"/><Relationship Id="rId13" Type="http://schemas.openxmlformats.org/officeDocument/2006/relationships/image" Target="../media/image9.png"/><Relationship Id="rId3" Type="http://schemas.openxmlformats.org/officeDocument/2006/relationships/image" Target="../media/image12.png"/><Relationship Id="rId7" Type="http://schemas.openxmlformats.org/officeDocument/2006/relationships/image" Target="../media/image3.png"/><Relationship Id="rId12" Type="http://schemas.openxmlformats.org/officeDocument/2006/relationships/image" Target="../media/image8.svg"/><Relationship Id="rId17" Type="http://schemas.openxmlformats.org/officeDocument/2006/relationships/image" Target="../media/image16.png"/><Relationship Id="rId2" Type="http://schemas.openxmlformats.org/officeDocument/2006/relationships/image" Target="../media/image11.png"/><Relationship Id="rId16" Type="http://schemas.openxmlformats.org/officeDocument/2006/relationships/image" Target="../media/image28.sv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7.png"/><Relationship Id="rId5" Type="http://schemas.openxmlformats.org/officeDocument/2006/relationships/image" Target="../media/image14.png"/><Relationship Id="rId15" Type="http://schemas.openxmlformats.org/officeDocument/2006/relationships/image" Target="../media/image27.png"/><Relationship Id="rId10" Type="http://schemas.openxmlformats.org/officeDocument/2006/relationships/image" Target="../media/image6.svg"/><Relationship Id="rId4" Type="http://schemas.openxmlformats.org/officeDocument/2006/relationships/image" Target="../media/image13.png"/><Relationship Id="rId9" Type="http://schemas.openxmlformats.org/officeDocument/2006/relationships/image" Target="../media/image5.png"/><Relationship Id="rId14" Type="http://schemas.openxmlformats.org/officeDocument/2006/relationships/image" Target="../media/image10.svg"/></Relationships>
</file>

<file path=ppt/slides/_rels/slide24.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31.sv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7.png"/><Relationship Id="rId17" Type="http://schemas.openxmlformats.org/officeDocument/2006/relationships/image" Target="../media/image33.png"/><Relationship Id="rId2" Type="http://schemas.openxmlformats.org/officeDocument/2006/relationships/notesSlide" Target="../notesSlides/notesSlide16.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30.svg"/><Relationship Id="rId5" Type="http://schemas.openxmlformats.org/officeDocument/2006/relationships/image" Target="../media/image13.png"/><Relationship Id="rId15" Type="http://schemas.openxmlformats.org/officeDocument/2006/relationships/image" Target="../media/image32.svg"/><Relationship Id="rId10" Type="http://schemas.openxmlformats.org/officeDocument/2006/relationships/image" Target="../media/image5.png"/><Relationship Id="rId4" Type="http://schemas.openxmlformats.org/officeDocument/2006/relationships/image" Target="../media/image12.png"/><Relationship Id="rId9" Type="http://schemas.openxmlformats.org/officeDocument/2006/relationships/image" Target="../media/image29.svg"/><Relationship Id="rId14" Type="http://schemas.openxmlformats.org/officeDocument/2006/relationships/image" Target="../media/image9.png"/></Relationships>
</file>

<file path=ppt/slides/_rels/slide25.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31.sv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7.png"/><Relationship Id="rId17" Type="http://schemas.openxmlformats.org/officeDocument/2006/relationships/image" Target="../media/image33.png"/><Relationship Id="rId2" Type="http://schemas.openxmlformats.org/officeDocument/2006/relationships/notesSlide" Target="../notesSlides/notesSlide17.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30.svg"/><Relationship Id="rId5" Type="http://schemas.openxmlformats.org/officeDocument/2006/relationships/image" Target="../media/image13.png"/><Relationship Id="rId15" Type="http://schemas.openxmlformats.org/officeDocument/2006/relationships/image" Target="../media/image32.svg"/><Relationship Id="rId10" Type="http://schemas.openxmlformats.org/officeDocument/2006/relationships/image" Target="../media/image5.png"/><Relationship Id="rId4" Type="http://schemas.openxmlformats.org/officeDocument/2006/relationships/image" Target="../media/image12.png"/><Relationship Id="rId9" Type="http://schemas.openxmlformats.org/officeDocument/2006/relationships/image" Target="../media/image29.svg"/><Relationship Id="rId14" Type="http://schemas.openxmlformats.org/officeDocument/2006/relationships/image" Target="../media/image9.png"/></Relationships>
</file>

<file path=ppt/slides/_rels/slide26.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31.sv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7.png"/><Relationship Id="rId17" Type="http://schemas.openxmlformats.org/officeDocument/2006/relationships/image" Target="../media/image33.png"/><Relationship Id="rId2" Type="http://schemas.openxmlformats.org/officeDocument/2006/relationships/notesSlide" Target="../notesSlides/notesSlide18.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30.svg"/><Relationship Id="rId5" Type="http://schemas.openxmlformats.org/officeDocument/2006/relationships/image" Target="../media/image13.png"/><Relationship Id="rId15" Type="http://schemas.openxmlformats.org/officeDocument/2006/relationships/image" Target="../media/image32.svg"/><Relationship Id="rId10" Type="http://schemas.openxmlformats.org/officeDocument/2006/relationships/image" Target="../media/image5.png"/><Relationship Id="rId4" Type="http://schemas.openxmlformats.org/officeDocument/2006/relationships/image" Target="../media/image12.png"/><Relationship Id="rId9" Type="http://schemas.openxmlformats.org/officeDocument/2006/relationships/image" Target="../media/image29.svg"/><Relationship Id="rId14" Type="http://schemas.openxmlformats.org/officeDocument/2006/relationships/image" Target="../media/image9.png"/></Relationships>
</file>

<file path=ppt/slides/_rels/slide27.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7.png"/><Relationship Id="rId17" Type="http://schemas.openxmlformats.org/officeDocument/2006/relationships/image" Target="../media/image2.png"/><Relationship Id="rId2" Type="http://schemas.openxmlformats.org/officeDocument/2006/relationships/notesSlide" Target="../notesSlides/notesSlide19.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6.svg"/><Relationship Id="rId5" Type="http://schemas.openxmlformats.org/officeDocument/2006/relationships/image" Target="../media/image13.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2.png"/><Relationship Id="rId9" Type="http://schemas.openxmlformats.org/officeDocument/2006/relationships/image" Target="../media/image4.svg"/><Relationship Id="rId14" Type="http://schemas.openxmlformats.org/officeDocument/2006/relationships/image" Target="../media/image9.png"/></Relationships>
</file>

<file path=ppt/slides/_rels/slide28.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39.sv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7.png"/><Relationship Id="rId17" Type="http://schemas.openxmlformats.org/officeDocument/2006/relationships/image" Target="../media/image38.png"/><Relationship Id="rId2" Type="http://schemas.openxmlformats.org/officeDocument/2006/relationships/notesSlide" Target="../notesSlides/notesSlide20.xml"/><Relationship Id="rId16" Type="http://schemas.openxmlformats.org/officeDocument/2006/relationships/image" Target="../media/image19.png"/><Relationship Id="rId20" Type="http://schemas.openxmlformats.org/officeDocument/2006/relationships/image" Target="../media/image41.sv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6.svg"/><Relationship Id="rId5" Type="http://schemas.openxmlformats.org/officeDocument/2006/relationships/image" Target="../media/image13.png"/><Relationship Id="rId15" Type="http://schemas.openxmlformats.org/officeDocument/2006/relationships/image" Target="../media/image10.svg"/><Relationship Id="rId10" Type="http://schemas.openxmlformats.org/officeDocument/2006/relationships/image" Target="../media/image5.png"/><Relationship Id="rId19" Type="http://schemas.openxmlformats.org/officeDocument/2006/relationships/image" Target="../media/image40.png"/><Relationship Id="rId4" Type="http://schemas.openxmlformats.org/officeDocument/2006/relationships/image" Target="../media/image12.png"/><Relationship Id="rId9" Type="http://schemas.openxmlformats.org/officeDocument/2006/relationships/image" Target="../media/image4.svg"/><Relationship Id="rId14" Type="http://schemas.openxmlformats.org/officeDocument/2006/relationships/image" Target="../media/image9.png"/></Relationships>
</file>

<file path=ppt/slides/_rels/slide29.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7.png"/><Relationship Id="rId17" Type="http://schemas.openxmlformats.org/officeDocument/2006/relationships/image" Target="../media/image42.png"/><Relationship Id="rId2" Type="http://schemas.openxmlformats.org/officeDocument/2006/relationships/notesSlide" Target="../notesSlides/notesSlide21.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6.svg"/><Relationship Id="rId5" Type="http://schemas.openxmlformats.org/officeDocument/2006/relationships/image" Target="../media/image13.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2.png"/><Relationship Id="rId9" Type="http://schemas.openxmlformats.org/officeDocument/2006/relationships/image" Target="../media/image4.svg"/><Relationship Id="rId14" Type="http://schemas.openxmlformats.org/officeDocument/2006/relationships/image" Target="../media/image9.png"/></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sv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30.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sv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31.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5.png"/><Relationship Id="rId18" Type="http://schemas.openxmlformats.org/officeDocument/2006/relationships/image" Target="../media/image10.sv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4.svg"/><Relationship Id="rId17" Type="http://schemas.openxmlformats.org/officeDocument/2006/relationships/image" Target="../media/image9.png"/><Relationship Id="rId2" Type="http://schemas.openxmlformats.org/officeDocument/2006/relationships/image" Target="../media/image11.png"/><Relationship Id="rId16" Type="http://schemas.openxmlformats.org/officeDocument/2006/relationships/image" Target="../media/image8.sv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3.png"/><Relationship Id="rId5" Type="http://schemas.openxmlformats.org/officeDocument/2006/relationships/image" Target="../media/image14.png"/><Relationship Id="rId15" Type="http://schemas.openxmlformats.org/officeDocument/2006/relationships/image" Target="../media/image7.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svg"/><Relationship Id="rId14" Type="http://schemas.openxmlformats.org/officeDocument/2006/relationships/image" Target="../media/image6.svg"/></Relationships>
</file>

<file path=ppt/slides/_rels/slide32.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7.pn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30.svg"/><Relationship Id="rId17" Type="http://schemas.openxmlformats.org/officeDocument/2006/relationships/image" Target="../media/image37.png"/><Relationship Id="rId2" Type="http://schemas.openxmlformats.org/officeDocument/2006/relationships/notesSlide" Target="../notesSlides/notesSlide23.xml"/><Relationship Id="rId16" Type="http://schemas.openxmlformats.org/officeDocument/2006/relationships/image" Target="../media/image32.sv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5.png"/><Relationship Id="rId5" Type="http://schemas.openxmlformats.org/officeDocument/2006/relationships/image" Target="../media/image13.png"/><Relationship Id="rId15" Type="http://schemas.openxmlformats.org/officeDocument/2006/relationships/image" Target="../media/image9.png"/><Relationship Id="rId10" Type="http://schemas.openxmlformats.org/officeDocument/2006/relationships/image" Target="../media/image29.svg"/><Relationship Id="rId4" Type="http://schemas.openxmlformats.org/officeDocument/2006/relationships/image" Target="../media/image12.png"/><Relationship Id="rId9" Type="http://schemas.openxmlformats.org/officeDocument/2006/relationships/image" Target="../media/image3.png"/><Relationship Id="rId14" Type="http://schemas.openxmlformats.org/officeDocument/2006/relationships/image" Target="../media/image31.svg"/></Relationships>
</file>

<file path=ppt/slides/_rels/slide33.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2.png"/><Relationship Id="rId7" Type="http://schemas.openxmlformats.org/officeDocument/2006/relationships/image" Target="../media/image19.png"/><Relationship Id="rId12" Type="http://schemas.openxmlformats.org/officeDocument/2006/relationships/image" Target="../media/image7.png"/><Relationship Id="rId2" Type="http://schemas.openxmlformats.org/officeDocument/2006/relationships/image" Target="../media/image11.png"/><Relationship Id="rId16" Type="http://schemas.openxmlformats.org/officeDocument/2006/relationships/image" Target="../media/image20.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6.svg"/><Relationship Id="rId5" Type="http://schemas.openxmlformats.org/officeDocument/2006/relationships/image" Target="../media/image14.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3.png"/><Relationship Id="rId9" Type="http://schemas.openxmlformats.org/officeDocument/2006/relationships/image" Target="../media/image4.svg"/><Relationship Id="rId14" Type="http://schemas.openxmlformats.org/officeDocument/2006/relationships/image" Target="../media/image9.png"/></Relationships>
</file>

<file path=ppt/slides/_rels/slide34.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35.sv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7.png"/><Relationship Id="rId17" Type="http://schemas.openxmlformats.org/officeDocument/2006/relationships/image" Target="../media/image34.png"/><Relationship Id="rId2" Type="http://schemas.openxmlformats.org/officeDocument/2006/relationships/notesSlide" Target="../notesSlides/notesSlide24.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6.svg"/><Relationship Id="rId5" Type="http://schemas.openxmlformats.org/officeDocument/2006/relationships/image" Target="../media/image13.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2.png"/><Relationship Id="rId9" Type="http://schemas.openxmlformats.org/officeDocument/2006/relationships/image" Target="../media/image4.svg"/><Relationship Id="rId14" Type="http://schemas.openxmlformats.org/officeDocument/2006/relationships/image" Target="../media/image9.png"/></Relationships>
</file>

<file path=ppt/slides/_rels/slide35.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6.svg"/><Relationship Id="rId18" Type="http://schemas.openxmlformats.org/officeDocument/2006/relationships/image" Target="../media/image19.png"/><Relationship Id="rId3" Type="http://schemas.openxmlformats.org/officeDocument/2006/relationships/image" Target="../media/image22.png"/><Relationship Id="rId7" Type="http://schemas.openxmlformats.org/officeDocument/2006/relationships/image" Target="../media/image13.png"/><Relationship Id="rId12" Type="http://schemas.openxmlformats.org/officeDocument/2006/relationships/image" Target="../media/image5.png"/><Relationship Id="rId17" Type="http://schemas.openxmlformats.org/officeDocument/2006/relationships/image" Target="../media/image10.svg"/><Relationship Id="rId2" Type="http://schemas.openxmlformats.org/officeDocument/2006/relationships/notesSlide" Target="../notesSlides/notesSlide25.xml"/><Relationship Id="rId16"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2.png"/><Relationship Id="rId11" Type="http://schemas.openxmlformats.org/officeDocument/2006/relationships/image" Target="../media/image4.svg"/><Relationship Id="rId5" Type="http://schemas.openxmlformats.org/officeDocument/2006/relationships/image" Target="../media/image11.png"/><Relationship Id="rId15" Type="http://schemas.openxmlformats.org/officeDocument/2006/relationships/image" Target="../media/image8.svg"/><Relationship Id="rId10" Type="http://schemas.openxmlformats.org/officeDocument/2006/relationships/image" Target="../media/image3.png"/><Relationship Id="rId19" Type="http://schemas.openxmlformats.org/officeDocument/2006/relationships/image" Target="../media/image24.png"/><Relationship Id="rId4" Type="http://schemas.openxmlformats.org/officeDocument/2006/relationships/image" Target="../media/image23.svg"/><Relationship Id="rId9" Type="http://schemas.openxmlformats.org/officeDocument/2006/relationships/image" Target="../media/image15.png"/><Relationship Id="rId14" Type="http://schemas.openxmlformats.org/officeDocument/2006/relationships/image" Target="../media/image7.png"/></Relationships>
</file>

<file path=ppt/slides/_rels/slide36.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26.pn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7.png"/><Relationship Id="rId17" Type="http://schemas.openxmlformats.org/officeDocument/2006/relationships/image" Target="../media/image25.png"/><Relationship Id="rId2" Type="http://schemas.openxmlformats.org/officeDocument/2006/relationships/notesSlide" Target="../notesSlides/notesSlide26.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6.svg"/><Relationship Id="rId5" Type="http://schemas.openxmlformats.org/officeDocument/2006/relationships/image" Target="../media/image13.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2.png"/><Relationship Id="rId9" Type="http://schemas.openxmlformats.org/officeDocument/2006/relationships/image" Target="../media/image4.svg"/><Relationship Id="rId14" Type="http://schemas.openxmlformats.org/officeDocument/2006/relationships/image" Target="../media/image9.png"/></Relationships>
</file>

<file path=ppt/slides/_rels/slide37.xml.rels><?xml version="1.0" encoding="UTF-8" standalone="yes"?>
<Relationships xmlns="http://schemas.openxmlformats.org/package/2006/relationships"><Relationship Id="rId8" Type="http://schemas.openxmlformats.org/officeDocument/2006/relationships/image" Target="../media/image4.svg"/><Relationship Id="rId13" Type="http://schemas.openxmlformats.org/officeDocument/2006/relationships/image" Target="../media/image9.png"/><Relationship Id="rId3" Type="http://schemas.openxmlformats.org/officeDocument/2006/relationships/image" Target="../media/image12.png"/><Relationship Id="rId7" Type="http://schemas.openxmlformats.org/officeDocument/2006/relationships/image" Target="../media/image3.png"/><Relationship Id="rId12" Type="http://schemas.openxmlformats.org/officeDocument/2006/relationships/image" Target="../media/image8.svg"/><Relationship Id="rId17" Type="http://schemas.openxmlformats.org/officeDocument/2006/relationships/image" Target="../media/image16.png"/><Relationship Id="rId2" Type="http://schemas.openxmlformats.org/officeDocument/2006/relationships/image" Target="../media/image11.png"/><Relationship Id="rId16" Type="http://schemas.openxmlformats.org/officeDocument/2006/relationships/image" Target="../media/image28.sv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7.png"/><Relationship Id="rId5" Type="http://schemas.openxmlformats.org/officeDocument/2006/relationships/image" Target="../media/image14.png"/><Relationship Id="rId15" Type="http://schemas.openxmlformats.org/officeDocument/2006/relationships/image" Target="../media/image27.png"/><Relationship Id="rId10" Type="http://schemas.openxmlformats.org/officeDocument/2006/relationships/image" Target="../media/image6.svg"/><Relationship Id="rId4" Type="http://schemas.openxmlformats.org/officeDocument/2006/relationships/image" Target="../media/image13.png"/><Relationship Id="rId9" Type="http://schemas.openxmlformats.org/officeDocument/2006/relationships/image" Target="../media/image5.png"/><Relationship Id="rId14" Type="http://schemas.openxmlformats.org/officeDocument/2006/relationships/image" Target="../media/image10.svg"/></Relationships>
</file>

<file path=ppt/slides/_rels/slide38.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31.sv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7.png"/><Relationship Id="rId17" Type="http://schemas.openxmlformats.org/officeDocument/2006/relationships/image" Target="../media/image33.png"/><Relationship Id="rId2" Type="http://schemas.openxmlformats.org/officeDocument/2006/relationships/notesSlide" Target="../notesSlides/notesSlide27.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30.svg"/><Relationship Id="rId5" Type="http://schemas.openxmlformats.org/officeDocument/2006/relationships/image" Target="../media/image13.png"/><Relationship Id="rId15" Type="http://schemas.openxmlformats.org/officeDocument/2006/relationships/image" Target="../media/image32.svg"/><Relationship Id="rId10" Type="http://schemas.openxmlformats.org/officeDocument/2006/relationships/image" Target="../media/image5.png"/><Relationship Id="rId4" Type="http://schemas.openxmlformats.org/officeDocument/2006/relationships/image" Target="../media/image12.png"/><Relationship Id="rId9" Type="http://schemas.openxmlformats.org/officeDocument/2006/relationships/image" Target="../media/image29.svg"/><Relationship Id="rId14" Type="http://schemas.openxmlformats.org/officeDocument/2006/relationships/image" Target="../media/image9.png"/></Relationships>
</file>

<file path=ppt/slides/_rels/slide39.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31.sv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7.png"/><Relationship Id="rId17" Type="http://schemas.openxmlformats.org/officeDocument/2006/relationships/image" Target="../media/image33.png"/><Relationship Id="rId2" Type="http://schemas.openxmlformats.org/officeDocument/2006/relationships/notesSlide" Target="../notesSlides/notesSlide28.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30.svg"/><Relationship Id="rId5" Type="http://schemas.openxmlformats.org/officeDocument/2006/relationships/image" Target="../media/image13.png"/><Relationship Id="rId15" Type="http://schemas.openxmlformats.org/officeDocument/2006/relationships/image" Target="../media/image32.svg"/><Relationship Id="rId10" Type="http://schemas.openxmlformats.org/officeDocument/2006/relationships/image" Target="../media/image5.png"/><Relationship Id="rId4" Type="http://schemas.openxmlformats.org/officeDocument/2006/relationships/image" Target="../media/image12.png"/><Relationship Id="rId9" Type="http://schemas.openxmlformats.org/officeDocument/2006/relationships/image" Target="../media/image29.svg"/><Relationship Id="rId14" Type="http://schemas.openxmlformats.org/officeDocument/2006/relationships/image" Target="../media/image9.png"/></Relationships>
</file>

<file path=ppt/slides/_rels/slide4.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5.png"/><Relationship Id="rId18" Type="http://schemas.openxmlformats.org/officeDocument/2006/relationships/image" Target="../media/image10.sv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4.svg"/><Relationship Id="rId17" Type="http://schemas.openxmlformats.org/officeDocument/2006/relationships/image" Target="../media/image9.png"/><Relationship Id="rId2" Type="http://schemas.openxmlformats.org/officeDocument/2006/relationships/image" Target="../media/image11.png"/><Relationship Id="rId16" Type="http://schemas.openxmlformats.org/officeDocument/2006/relationships/image" Target="../media/image8.sv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3.png"/><Relationship Id="rId5" Type="http://schemas.openxmlformats.org/officeDocument/2006/relationships/image" Target="../media/image14.png"/><Relationship Id="rId15" Type="http://schemas.openxmlformats.org/officeDocument/2006/relationships/image" Target="../media/image7.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svg"/><Relationship Id="rId14" Type="http://schemas.openxmlformats.org/officeDocument/2006/relationships/image" Target="../media/image6.svg"/></Relationships>
</file>

<file path=ppt/slides/_rels/slide40.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7.png"/><Relationship Id="rId17" Type="http://schemas.openxmlformats.org/officeDocument/2006/relationships/image" Target="../media/image2.png"/><Relationship Id="rId2" Type="http://schemas.openxmlformats.org/officeDocument/2006/relationships/notesSlide" Target="../notesSlides/notesSlide29.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6.svg"/><Relationship Id="rId5" Type="http://schemas.openxmlformats.org/officeDocument/2006/relationships/image" Target="../media/image13.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2.png"/><Relationship Id="rId9" Type="http://schemas.openxmlformats.org/officeDocument/2006/relationships/image" Target="../media/image4.svg"/><Relationship Id="rId14" Type="http://schemas.openxmlformats.org/officeDocument/2006/relationships/image" Target="../media/image9.png"/></Relationships>
</file>

<file path=ppt/slides/_rels/slide41.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7.png"/><Relationship Id="rId17" Type="http://schemas.openxmlformats.org/officeDocument/2006/relationships/image" Target="../media/image43.png"/><Relationship Id="rId2" Type="http://schemas.openxmlformats.org/officeDocument/2006/relationships/notesSlide" Target="../notesSlides/notesSlide30.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6.svg"/><Relationship Id="rId5" Type="http://schemas.openxmlformats.org/officeDocument/2006/relationships/image" Target="../media/image13.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2.png"/><Relationship Id="rId9" Type="http://schemas.openxmlformats.org/officeDocument/2006/relationships/image" Target="../media/image4.svg"/><Relationship Id="rId14" Type="http://schemas.openxmlformats.org/officeDocument/2006/relationships/image" Target="../media/image9.png"/></Relationships>
</file>

<file path=ppt/slides/_rels/slide42.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45.svg"/><Relationship Id="rId3" Type="http://schemas.openxmlformats.org/officeDocument/2006/relationships/image" Target="../media/image11.png"/><Relationship Id="rId21" Type="http://schemas.openxmlformats.org/officeDocument/2006/relationships/image" Target="../media/image48.png"/><Relationship Id="rId7" Type="http://schemas.openxmlformats.org/officeDocument/2006/relationships/image" Target="../media/image15.png"/><Relationship Id="rId12" Type="http://schemas.openxmlformats.org/officeDocument/2006/relationships/image" Target="../media/image7.png"/><Relationship Id="rId17" Type="http://schemas.openxmlformats.org/officeDocument/2006/relationships/image" Target="../media/image44.png"/><Relationship Id="rId2" Type="http://schemas.openxmlformats.org/officeDocument/2006/relationships/notesSlide" Target="../notesSlides/notesSlide31.xml"/><Relationship Id="rId16" Type="http://schemas.openxmlformats.org/officeDocument/2006/relationships/image" Target="../media/image19.png"/><Relationship Id="rId20" Type="http://schemas.openxmlformats.org/officeDocument/2006/relationships/image" Target="../media/image47.sv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6.svg"/><Relationship Id="rId5" Type="http://schemas.openxmlformats.org/officeDocument/2006/relationships/image" Target="../media/image13.png"/><Relationship Id="rId15" Type="http://schemas.openxmlformats.org/officeDocument/2006/relationships/image" Target="../media/image10.svg"/><Relationship Id="rId10" Type="http://schemas.openxmlformats.org/officeDocument/2006/relationships/image" Target="../media/image5.png"/><Relationship Id="rId19" Type="http://schemas.openxmlformats.org/officeDocument/2006/relationships/image" Target="../media/image46.png"/><Relationship Id="rId4" Type="http://schemas.openxmlformats.org/officeDocument/2006/relationships/image" Target="../media/image12.png"/><Relationship Id="rId9" Type="http://schemas.openxmlformats.org/officeDocument/2006/relationships/image" Target="../media/image4.svg"/><Relationship Id="rId14" Type="http://schemas.openxmlformats.org/officeDocument/2006/relationships/image" Target="../media/image9.png"/><Relationship Id="rId22" Type="http://schemas.openxmlformats.org/officeDocument/2006/relationships/image" Target="../media/image49.svg"/></Relationships>
</file>

<file path=ppt/slides/_rels/slide4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sv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44.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5.png"/><Relationship Id="rId18" Type="http://schemas.openxmlformats.org/officeDocument/2006/relationships/image" Target="../media/image10.sv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4.svg"/><Relationship Id="rId17" Type="http://schemas.openxmlformats.org/officeDocument/2006/relationships/image" Target="../media/image9.png"/><Relationship Id="rId2" Type="http://schemas.openxmlformats.org/officeDocument/2006/relationships/image" Target="../media/image11.png"/><Relationship Id="rId16" Type="http://schemas.openxmlformats.org/officeDocument/2006/relationships/image" Target="../media/image8.sv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3.png"/><Relationship Id="rId5" Type="http://schemas.openxmlformats.org/officeDocument/2006/relationships/image" Target="../media/image14.png"/><Relationship Id="rId15" Type="http://schemas.openxmlformats.org/officeDocument/2006/relationships/image" Target="../media/image7.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svg"/><Relationship Id="rId14" Type="http://schemas.openxmlformats.org/officeDocument/2006/relationships/image" Target="../media/image6.svg"/></Relationships>
</file>

<file path=ppt/slides/_rels/slide45.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7.pn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30.svg"/><Relationship Id="rId17" Type="http://schemas.openxmlformats.org/officeDocument/2006/relationships/image" Target="../media/image37.png"/><Relationship Id="rId2" Type="http://schemas.openxmlformats.org/officeDocument/2006/relationships/notesSlide" Target="../notesSlides/notesSlide33.xml"/><Relationship Id="rId16" Type="http://schemas.openxmlformats.org/officeDocument/2006/relationships/image" Target="../media/image32.sv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5.png"/><Relationship Id="rId5" Type="http://schemas.openxmlformats.org/officeDocument/2006/relationships/image" Target="../media/image13.png"/><Relationship Id="rId15" Type="http://schemas.openxmlformats.org/officeDocument/2006/relationships/image" Target="../media/image9.png"/><Relationship Id="rId10" Type="http://schemas.openxmlformats.org/officeDocument/2006/relationships/image" Target="../media/image29.svg"/><Relationship Id="rId4" Type="http://schemas.openxmlformats.org/officeDocument/2006/relationships/image" Target="../media/image12.png"/><Relationship Id="rId9" Type="http://schemas.openxmlformats.org/officeDocument/2006/relationships/image" Target="../media/image3.png"/><Relationship Id="rId14" Type="http://schemas.openxmlformats.org/officeDocument/2006/relationships/image" Target="../media/image31.svg"/></Relationships>
</file>

<file path=ppt/slides/_rels/slide46.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2.png"/><Relationship Id="rId7" Type="http://schemas.openxmlformats.org/officeDocument/2006/relationships/image" Target="../media/image19.png"/><Relationship Id="rId12" Type="http://schemas.openxmlformats.org/officeDocument/2006/relationships/image" Target="../media/image7.png"/><Relationship Id="rId2" Type="http://schemas.openxmlformats.org/officeDocument/2006/relationships/image" Target="../media/image11.png"/><Relationship Id="rId16" Type="http://schemas.openxmlformats.org/officeDocument/2006/relationships/image" Target="../media/image20.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6.svg"/><Relationship Id="rId5" Type="http://schemas.openxmlformats.org/officeDocument/2006/relationships/image" Target="../media/image14.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3.png"/><Relationship Id="rId9" Type="http://schemas.openxmlformats.org/officeDocument/2006/relationships/image" Target="../media/image4.svg"/><Relationship Id="rId14" Type="http://schemas.openxmlformats.org/officeDocument/2006/relationships/image" Target="../media/image9.png"/></Relationships>
</file>

<file path=ppt/slides/_rels/slide47.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35.sv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7.png"/><Relationship Id="rId17" Type="http://schemas.openxmlformats.org/officeDocument/2006/relationships/image" Target="../media/image34.png"/><Relationship Id="rId2" Type="http://schemas.openxmlformats.org/officeDocument/2006/relationships/notesSlide" Target="../notesSlides/notesSlide34.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6.svg"/><Relationship Id="rId5" Type="http://schemas.openxmlformats.org/officeDocument/2006/relationships/image" Target="../media/image13.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2.png"/><Relationship Id="rId9" Type="http://schemas.openxmlformats.org/officeDocument/2006/relationships/image" Target="../media/image4.svg"/><Relationship Id="rId14" Type="http://schemas.openxmlformats.org/officeDocument/2006/relationships/image" Target="../media/image9.png"/></Relationships>
</file>

<file path=ppt/slides/_rels/slide48.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6.svg"/><Relationship Id="rId18" Type="http://schemas.openxmlformats.org/officeDocument/2006/relationships/image" Target="../media/image19.png"/><Relationship Id="rId3" Type="http://schemas.openxmlformats.org/officeDocument/2006/relationships/image" Target="../media/image22.png"/><Relationship Id="rId7" Type="http://schemas.openxmlformats.org/officeDocument/2006/relationships/image" Target="../media/image13.png"/><Relationship Id="rId12" Type="http://schemas.openxmlformats.org/officeDocument/2006/relationships/image" Target="../media/image5.png"/><Relationship Id="rId17" Type="http://schemas.openxmlformats.org/officeDocument/2006/relationships/image" Target="../media/image10.svg"/><Relationship Id="rId2" Type="http://schemas.openxmlformats.org/officeDocument/2006/relationships/notesSlide" Target="../notesSlides/notesSlide35.xml"/><Relationship Id="rId16"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2.png"/><Relationship Id="rId11" Type="http://schemas.openxmlformats.org/officeDocument/2006/relationships/image" Target="../media/image4.svg"/><Relationship Id="rId5" Type="http://schemas.openxmlformats.org/officeDocument/2006/relationships/image" Target="../media/image11.png"/><Relationship Id="rId15" Type="http://schemas.openxmlformats.org/officeDocument/2006/relationships/image" Target="../media/image8.svg"/><Relationship Id="rId10" Type="http://schemas.openxmlformats.org/officeDocument/2006/relationships/image" Target="../media/image3.png"/><Relationship Id="rId19" Type="http://schemas.openxmlformats.org/officeDocument/2006/relationships/image" Target="../media/image24.png"/><Relationship Id="rId4" Type="http://schemas.openxmlformats.org/officeDocument/2006/relationships/image" Target="../media/image23.svg"/><Relationship Id="rId9" Type="http://schemas.openxmlformats.org/officeDocument/2006/relationships/image" Target="../media/image15.png"/><Relationship Id="rId14" Type="http://schemas.openxmlformats.org/officeDocument/2006/relationships/image" Target="../media/image7.png"/></Relationships>
</file>

<file path=ppt/slides/_rels/slide49.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26.pn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7.png"/><Relationship Id="rId17" Type="http://schemas.openxmlformats.org/officeDocument/2006/relationships/image" Target="../media/image25.png"/><Relationship Id="rId2" Type="http://schemas.openxmlformats.org/officeDocument/2006/relationships/notesSlide" Target="../notesSlides/notesSlide36.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6.svg"/><Relationship Id="rId5" Type="http://schemas.openxmlformats.org/officeDocument/2006/relationships/image" Target="../media/image13.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2.png"/><Relationship Id="rId9" Type="http://schemas.openxmlformats.org/officeDocument/2006/relationships/image" Target="../media/image4.svg"/><Relationship Id="rId14" Type="http://schemas.openxmlformats.org/officeDocument/2006/relationships/image" Target="../media/image9.png"/></Relationships>
</file>

<file path=ppt/slides/_rels/slide5.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7.pn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6.svg"/><Relationship Id="rId2" Type="http://schemas.openxmlformats.org/officeDocument/2006/relationships/notesSlide" Target="../notesSlides/notesSlide2.xml"/><Relationship Id="rId16" Type="http://schemas.openxmlformats.org/officeDocument/2006/relationships/image" Target="../media/image10.sv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5.png"/><Relationship Id="rId5" Type="http://schemas.openxmlformats.org/officeDocument/2006/relationships/image" Target="../media/image13.png"/><Relationship Id="rId15" Type="http://schemas.openxmlformats.org/officeDocument/2006/relationships/image" Target="../media/image9.png"/><Relationship Id="rId10" Type="http://schemas.openxmlformats.org/officeDocument/2006/relationships/image" Target="../media/image4.svg"/><Relationship Id="rId4" Type="http://schemas.openxmlformats.org/officeDocument/2006/relationships/image" Target="../media/image12.png"/><Relationship Id="rId9" Type="http://schemas.openxmlformats.org/officeDocument/2006/relationships/image" Target="../media/image3.png"/><Relationship Id="rId14" Type="http://schemas.openxmlformats.org/officeDocument/2006/relationships/image" Target="../media/image8.svg"/></Relationships>
</file>

<file path=ppt/slides/_rels/slide50.xml.rels><?xml version="1.0" encoding="UTF-8" standalone="yes"?>
<Relationships xmlns="http://schemas.openxmlformats.org/package/2006/relationships"><Relationship Id="rId8" Type="http://schemas.openxmlformats.org/officeDocument/2006/relationships/image" Target="../media/image4.svg"/><Relationship Id="rId13" Type="http://schemas.openxmlformats.org/officeDocument/2006/relationships/image" Target="../media/image9.png"/><Relationship Id="rId3" Type="http://schemas.openxmlformats.org/officeDocument/2006/relationships/image" Target="../media/image12.png"/><Relationship Id="rId7" Type="http://schemas.openxmlformats.org/officeDocument/2006/relationships/image" Target="../media/image3.png"/><Relationship Id="rId12" Type="http://schemas.openxmlformats.org/officeDocument/2006/relationships/image" Target="../media/image8.svg"/><Relationship Id="rId17" Type="http://schemas.openxmlformats.org/officeDocument/2006/relationships/image" Target="../media/image16.png"/><Relationship Id="rId2" Type="http://schemas.openxmlformats.org/officeDocument/2006/relationships/image" Target="../media/image11.png"/><Relationship Id="rId16" Type="http://schemas.openxmlformats.org/officeDocument/2006/relationships/image" Target="../media/image28.sv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7.png"/><Relationship Id="rId5" Type="http://schemas.openxmlformats.org/officeDocument/2006/relationships/image" Target="../media/image14.png"/><Relationship Id="rId15" Type="http://schemas.openxmlformats.org/officeDocument/2006/relationships/image" Target="../media/image27.png"/><Relationship Id="rId10" Type="http://schemas.openxmlformats.org/officeDocument/2006/relationships/image" Target="../media/image6.svg"/><Relationship Id="rId4" Type="http://schemas.openxmlformats.org/officeDocument/2006/relationships/image" Target="../media/image13.png"/><Relationship Id="rId9" Type="http://schemas.openxmlformats.org/officeDocument/2006/relationships/image" Target="../media/image5.png"/><Relationship Id="rId14" Type="http://schemas.openxmlformats.org/officeDocument/2006/relationships/image" Target="../media/image10.svg"/></Relationships>
</file>

<file path=ppt/slides/_rels/slide51.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31.sv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7.png"/><Relationship Id="rId17" Type="http://schemas.openxmlformats.org/officeDocument/2006/relationships/image" Target="../media/image33.png"/><Relationship Id="rId2" Type="http://schemas.openxmlformats.org/officeDocument/2006/relationships/notesSlide" Target="../notesSlides/notesSlide37.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30.svg"/><Relationship Id="rId5" Type="http://schemas.openxmlformats.org/officeDocument/2006/relationships/image" Target="../media/image13.png"/><Relationship Id="rId15" Type="http://schemas.openxmlformats.org/officeDocument/2006/relationships/image" Target="../media/image32.svg"/><Relationship Id="rId10" Type="http://schemas.openxmlformats.org/officeDocument/2006/relationships/image" Target="../media/image5.png"/><Relationship Id="rId4" Type="http://schemas.openxmlformats.org/officeDocument/2006/relationships/image" Target="../media/image12.png"/><Relationship Id="rId9" Type="http://schemas.openxmlformats.org/officeDocument/2006/relationships/image" Target="../media/image29.svg"/><Relationship Id="rId14" Type="http://schemas.openxmlformats.org/officeDocument/2006/relationships/image" Target="../media/image9.png"/></Relationships>
</file>

<file path=ppt/slides/_rels/slide52.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31.sv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7.png"/><Relationship Id="rId17" Type="http://schemas.openxmlformats.org/officeDocument/2006/relationships/image" Target="../media/image33.png"/><Relationship Id="rId2" Type="http://schemas.openxmlformats.org/officeDocument/2006/relationships/notesSlide" Target="../notesSlides/notesSlide38.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30.svg"/><Relationship Id="rId5" Type="http://schemas.openxmlformats.org/officeDocument/2006/relationships/image" Target="../media/image13.png"/><Relationship Id="rId15" Type="http://schemas.openxmlformats.org/officeDocument/2006/relationships/image" Target="../media/image32.svg"/><Relationship Id="rId10" Type="http://schemas.openxmlformats.org/officeDocument/2006/relationships/image" Target="../media/image5.png"/><Relationship Id="rId4" Type="http://schemas.openxmlformats.org/officeDocument/2006/relationships/image" Target="../media/image12.png"/><Relationship Id="rId9" Type="http://schemas.openxmlformats.org/officeDocument/2006/relationships/image" Target="../media/image29.svg"/><Relationship Id="rId14" Type="http://schemas.openxmlformats.org/officeDocument/2006/relationships/image" Target="../media/image9.png"/></Relationships>
</file>

<file path=ppt/slides/_rels/slide53.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31.sv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7.png"/><Relationship Id="rId17" Type="http://schemas.openxmlformats.org/officeDocument/2006/relationships/image" Target="../media/image33.png"/><Relationship Id="rId2" Type="http://schemas.openxmlformats.org/officeDocument/2006/relationships/notesSlide" Target="../notesSlides/notesSlide39.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30.svg"/><Relationship Id="rId5" Type="http://schemas.openxmlformats.org/officeDocument/2006/relationships/image" Target="../media/image13.png"/><Relationship Id="rId15" Type="http://schemas.openxmlformats.org/officeDocument/2006/relationships/image" Target="../media/image32.svg"/><Relationship Id="rId10" Type="http://schemas.openxmlformats.org/officeDocument/2006/relationships/image" Target="../media/image5.png"/><Relationship Id="rId4" Type="http://schemas.openxmlformats.org/officeDocument/2006/relationships/image" Target="../media/image12.png"/><Relationship Id="rId9" Type="http://schemas.openxmlformats.org/officeDocument/2006/relationships/image" Target="../media/image29.svg"/><Relationship Id="rId14" Type="http://schemas.openxmlformats.org/officeDocument/2006/relationships/image" Target="../media/image9.png"/></Relationships>
</file>

<file path=ppt/slides/_rels/slide54.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7.png"/><Relationship Id="rId17" Type="http://schemas.openxmlformats.org/officeDocument/2006/relationships/image" Target="../media/image2.png"/><Relationship Id="rId2" Type="http://schemas.openxmlformats.org/officeDocument/2006/relationships/notesSlide" Target="../notesSlides/notesSlide40.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6.svg"/><Relationship Id="rId5" Type="http://schemas.openxmlformats.org/officeDocument/2006/relationships/image" Target="../media/image13.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2.png"/><Relationship Id="rId9" Type="http://schemas.openxmlformats.org/officeDocument/2006/relationships/image" Target="../media/image4.svg"/><Relationship Id="rId14" Type="http://schemas.openxmlformats.org/officeDocument/2006/relationships/image" Target="../media/image9.png"/></Relationships>
</file>

<file path=ppt/slides/_rels/slide55.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7.png"/><Relationship Id="rId17" Type="http://schemas.openxmlformats.org/officeDocument/2006/relationships/image" Target="../media/image50.png"/><Relationship Id="rId2" Type="http://schemas.openxmlformats.org/officeDocument/2006/relationships/notesSlide" Target="../notesSlides/notesSlide41.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6.svg"/><Relationship Id="rId5" Type="http://schemas.openxmlformats.org/officeDocument/2006/relationships/image" Target="../media/image13.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2.png"/><Relationship Id="rId9" Type="http://schemas.openxmlformats.org/officeDocument/2006/relationships/image" Target="../media/image4.svg"/><Relationship Id="rId14" Type="http://schemas.openxmlformats.org/officeDocument/2006/relationships/image" Target="../media/image9.png"/></Relationships>
</file>

<file path=ppt/slides/_rels/slide56.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52.sv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7.png"/><Relationship Id="rId17" Type="http://schemas.openxmlformats.org/officeDocument/2006/relationships/image" Target="../media/image51.png"/><Relationship Id="rId2" Type="http://schemas.openxmlformats.org/officeDocument/2006/relationships/notesSlide" Target="../notesSlides/notesSlide42.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6.svg"/><Relationship Id="rId5" Type="http://schemas.openxmlformats.org/officeDocument/2006/relationships/image" Target="../media/image13.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2.png"/><Relationship Id="rId9" Type="http://schemas.openxmlformats.org/officeDocument/2006/relationships/image" Target="../media/image4.svg"/><Relationship Id="rId14" Type="http://schemas.openxmlformats.org/officeDocument/2006/relationships/image" Target="../media/image9.png"/></Relationships>
</file>

<file path=ppt/slides/_rels/slide57.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54.sv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7.png"/><Relationship Id="rId17" Type="http://schemas.openxmlformats.org/officeDocument/2006/relationships/image" Target="../media/image53.png"/><Relationship Id="rId2" Type="http://schemas.openxmlformats.org/officeDocument/2006/relationships/notesSlide" Target="../notesSlides/notesSlide43.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6.svg"/><Relationship Id="rId5" Type="http://schemas.openxmlformats.org/officeDocument/2006/relationships/image" Target="../media/image13.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2.png"/><Relationship Id="rId9" Type="http://schemas.openxmlformats.org/officeDocument/2006/relationships/image" Target="../media/image4.svg"/><Relationship Id="rId14" Type="http://schemas.openxmlformats.org/officeDocument/2006/relationships/image" Target="../media/image9.png"/></Relationships>
</file>

<file path=ppt/slides/_rels/slide5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svg"/><Relationship Id="rId2" Type="http://schemas.openxmlformats.org/officeDocument/2006/relationships/notesSlide" Target="../notesSlides/notesSlide44.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59.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5.png"/><Relationship Id="rId18" Type="http://schemas.openxmlformats.org/officeDocument/2006/relationships/image" Target="../media/image10.sv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4.svg"/><Relationship Id="rId17" Type="http://schemas.openxmlformats.org/officeDocument/2006/relationships/image" Target="../media/image9.png"/><Relationship Id="rId2" Type="http://schemas.openxmlformats.org/officeDocument/2006/relationships/image" Target="../media/image11.png"/><Relationship Id="rId16" Type="http://schemas.openxmlformats.org/officeDocument/2006/relationships/image" Target="../media/image8.sv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3.png"/><Relationship Id="rId5" Type="http://schemas.openxmlformats.org/officeDocument/2006/relationships/image" Target="../media/image14.png"/><Relationship Id="rId15" Type="http://schemas.openxmlformats.org/officeDocument/2006/relationships/image" Target="../media/image7.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svg"/><Relationship Id="rId14" Type="http://schemas.openxmlformats.org/officeDocument/2006/relationships/image" Target="../media/image6.svg"/></Relationships>
</file>

<file path=ppt/slides/_rels/slide6.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2.png"/><Relationship Id="rId7" Type="http://schemas.openxmlformats.org/officeDocument/2006/relationships/image" Target="../media/image19.png"/><Relationship Id="rId12" Type="http://schemas.openxmlformats.org/officeDocument/2006/relationships/image" Target="../media/image7.png"/><Relationship Id="rId2" Type="http://schemas.openxmlformats.org/officeDocument/2006/relationships/image" Target="../media/image11.png"/><Relationship Id="rId16" Type="http://schemas.openxmlformats.org/officeDocument/2006/relationships/image" Target="../media/image20.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6.svg"/><Relationship Id="rId5" Type="http://schemas.openxmlformats.org/officeDocument/2006/relationships/image" Target="../media/image14.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3.png"/><Relationship Id="rId9" Type="http://schemas.openxmlformats.org/officeDocument/2006/relationships/image" Target="../media/image4.svg"/><Relationship Id="rId14" Type="http://schemas.openxmlformats.org/officeDocument/2006/relationships/image" Target="../media/image9.png"/></Relationships>
</file>

<file path=ppt/slides/_rels/slide60.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7.pn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30.svg"/><Relationship Id="rId17" Type="http://schemas.openxmlformats.org/officeDocument/2006/relationships/image" Target="../media/image37.png"/><Relationship Id="rId2" Type="http://schemas.openxmlformats.org/officeDocument/2006/relationships/notesSlide" Target="../notesSlides/notesSlide45.xml"/><Relationship Id="rId16" Type="http://schemas.openxmlformats.org/officeDocument/2006/relationships/image" Target="../media/image32.sv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5.png"/><Relationship Id="rId5" Type="http://schemas.openxmlformats.org/officeDocument/2006/relationships/image" Target="../media/image13.png"/><Relationship Id="rId15" Type="http://schemas.openxmlformats.org/officeDocument/2006/relationships/image" Target="../media/image9.png"/><Relationship Id="rId10" Type="http://schemas.openxmlformats.org/officeDocument/2006/relationships/image" Target="../media/image29.svg"/><Relationship Id="rId4" Type="http://schemas.openxmlformats.org/officeDocument/2006/relationships/image" Target="../media/image12.png"/><Relationship Id="rId9" Type="http://schemas.openxmlformats.org/officeDocument/2006/relationships/image" Target="../media/image3.png"/><Relationship Id="rId14" Type="http://schemas.openxmlformats.org/officeDocument/2006/relationships/image" Target="../media/image31.svg"/></Relationships>
</file>

<file path=ppt/slides/_rels/slide61.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2.png"/><Relationship Id="rId7" Type="http://schemas.openxmlformats.org/officeDocument/2006/relationships/image" Target="../media/image19.png"/><Relationship Id="rId12" Type="http://schemas.openxmlformats.org/officeDocument/2006/relationships/image" Target="../media/image7.png"/><Relationship Id="rId2" Type="http://schemas.openxmlformats.org/officeDocument/2006/relationships/image" Target="../media/image11.png"/><Relationship Id="rId16" Type="http://schemas.openxmlformats.org/officeDocument/2006/relationships/image" Target="../media/image20.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6.svg"/><Relationship Id="rId5" Type="http://schemas.openxmlformats.org/officeDocument/2006/relationships/image" Target="../media/image14.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3.png"/><Relationship Id="rId9" Type="http://schemas.openxmlformats.org/officeDocument/2006/relationships/image" Target="../media/image4.svg"/><Relationship Id="rId14" Type="http://schemas.openxmlformats.org/officeDocument/2006/relationships/image" Target="../media/image9.png"/></Relationships>
</file>

<file path=ppt/slides/_rels/slide62.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56.sv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7.png"/><Relationship Id="rId17" Type="http://schemas.openxmlformats.org/officeDocument/2006/relationships/image" Target="../media/image55.png"/><Relationship Id="rId2" Type="http://schemas.openxmlformats.org/officeDocument/2006/relationships/notesSlide" Target="../notesSlides/notesSlide46.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6.svg"/><Relationship Id="rId5" Type="http://schemas.openxmlformats.org/officeDocument/2006/relationships/image" Target="../media/image13.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2.png"/><Relationship Id="rId9" Type="http://schemas.openxmlformats.org/officeDocument/2006/relationships/image" Target="../media/image4.svg"/><Relationship Id="rId14" Type="http://schemas.openxmlformats.org/officeDocument/2006/relationships/image" Target="../media/image9.png"/></Relationships>
</file>

<file path=ppt/slides/_rels/slide63.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6.svg"/><Relationship Id="rId18" Type="http://schemas.openxmlformats.org/officeDocument/2006/relationships/image" Target="../media/image19.png"/><Relationship Id="rId3" Type="http://schemas.openxmlformats.org/officeDocument/2006/relationships/image" Target="../media/image22.png"/><Relationship Id="rId7" Type="http://schemas.openxmlformats.org/officeDocument/2006/relationships/image" Target="../media/image13.png"/><Relationship Id="rId12" Type="http://schemas.openxmlformats.org/officeDocument/2006/relationships/image" Target="../media/image5.png"/><Relationship Id="rId17" Type="http://schemas.openxmlformats.org/officeDocument/2006/relationships/image" Target="../media/image10.svg"/><Relationship Id="rId2" Type="http://schemas.openxmlformats.org/officeDocument/2006/relationships/notesSlide" Target="../notesSlides/notesSlide47.xml"/><Relationship Id="rId16"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2.png"/><Relationship Id="rId11" Type="http://schemas.openxmlformats.org/officeDocument/2006/relationships/image" Target="../media/image4.svg"/><Relationship Id="rId5" Type="http://schemas.openxmlformats.org/officeDocument/2006/relationships/image" Target="../media/image11.png"/><Relationship Id="rId15" Type="http://schemas.openxmlformats.org/officeDocument/2006/relationships/image" Target="../media/image8.svg"/><Relationship Id="rId10" Type="http://schemas.openxmlformats.org/officeDocument/2006/relationships/image" Target="../media/image3.png"/><Relationship Id="rId19" Type="http://schemas.openxmlformats.org/officeDocument/2006/relationships/image" Target="../media/image24.png"/><Relationship Id="rId4" Type="http://schemas.openxmlformats.org/officeDocument/2006/relationships/image" Target="../media/image23.svg"/><Relationship Id="rId9" Type="http://schemas.openxmlformats.org/officeDocument/2006/relationships/image" Target="../media/image15.png"/><Relationship Id="rId14" Type="http://schemas.openxmlformats.org/officeDocument/2006/relationships/image" Target="../media/image7.png"/></Relationships>
</file>

<file path=ppt/slides/_rels/slide64.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26.pn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7.png"/><Relationship Id="rId17" Type="http://schemas.openxmlformats.org/officeDocument/2006/relationships/image" Target="../media/image25.png"/><Relationship Id="rId2" Type="http://schemas.openxmlformats.org/officeDocument/2006/relationships/notesSlide" Target="../notesSlides/notesSlide48.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6.svg"/><Relationship Id="rId5" Type="http://schemas.openxmlformats.org/officeDocument/2006/relationships/image" Target="../media/image13.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2.png"/><Relationship Id="rId9" Type="http://schemas.openxmlformats.org/officeDocument/2006/relationships/image" Target="../media/image4.svg"/><Relationship Id="rId14" Type="http://schemas.openxmlformats.org/officeDocument/2006/relationships/image" Target="../media/image9.png"/></Relationships>
</file>

<file path=ppt/slides/_rels/slide65.xml.rels><?xml version="1.0" encoding="UTF-8" standalone="yes"?>
<Relationships xmlns="http://schemas.openxmlformats.org/package/2006/relationships"><Relationship Id="rId8" Type="http://schemas.openxmlformats.org/officeDocument/2006/relationships/image" Target="../media/image4.svg"/><Relationship Id="rId13" Type="http://schemas.openxmlformats.org/officeDocument/2006/relationships/image" Target="../media/image9.png"/><Relationship Id="rId3" Type="http://schemas.openxmlformats.org/officeDocument/2006/relationships/image" Target="../media/image12.png"/><Relationship Id="rId7" Type="http://schemas.openxmlformats.org/officeDocument/2006/relationships/image" Target="../media/image3.png"/><Relationship Id="rId12" Type="http://schemas.openxmlformats.org/officeDocument/2006/relationships/image" Target="../media/image8.svg"/><Relationship Id="rId17" Type="http://schemas.openxmlformats.org/officeDocument/2006/relationships/image" Target="../media/image16.png"/><Relationship Id="rId2" Type="http://schemas.openxmlformats.org/officeDocument/2006/relationships/image" Target="../media/image11.png"/><Relationship Id="rId16" Type="http://schemas.openxmlformats.org/officeDocument/2006/relationships/image" Target="../media/image28.sv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7.png"/><Relationship Id="rId5" Type="http://schemas.openxmlformats.org/officeDocument/2006/relationships/image" Target="../media/image14.png"/><Relationship Id="rId15" Type="http://schemas.openxmlformats.org/officeDocument/2006/relationships/image" Target="../media/image27.png"/><Relationship Id="rId10" Type="http://schemas.openxmlformats.org/officeDocument/2006/relationships/image" Target="../media/image6.svg"/><Relationship Id="rId4" Type="http://schemas.openxmlformats.org/officeDocument/2006/relationships/image" Target="../media/image13.png"/><Relationship Id="rId9" Type="http://schemas.openxmlformats.org/officeDocument/2006/relationships/image" Target="../media/image5.png"/><Relationship Id="rId14" Type="http://schemas.openxmlformats.org/officeDocument/2006/relationships/image" Target="../media/image10.svg"/></Relationships>
</file>

<file path=ppt/slides/_rels/slide66.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31.sv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7.png"/><Relationship Id="rId17" Type="http://schemas.openxmlformats.org/officeDocument/2006/relationships/image" Target="../media/image33.png"/><Relationship Id="rId2" Type="http://schemas.openxmlformats.org/officeDocument/2006/relationships/notesSlide" Target="../notesSlides/notesSlide49.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30.svg"/><Relationship Id="rId5" Type="http://schemas.openxmlformats.org/officeDocument/2006/relationships/image" Target="../media/image13.png"/><Relationship Id="rId15" Type="http://schemas.openxmlformats.org/officeDocument/2006/relationships/image" Target="../media/image32.svg"/><Relationship Id="rId10" Type="http://schemas.openxmlformats.org/officeDocument/2006/relationships/image" Target="../media/image5.png"/><Relationship Id="rId4" Type="http://schemas.openxmlformats.org/officeDocument/2006/relationships/image" Target="../media/image12.png"/><Relationship Id="rId9" Type="http://schemas.openxmlformats.org/officeDocument/2006/relationships/image" Target="../media/image29.svg"/><Relationship Id="rId14" Type="http://schemas.openxmlformats.org/officeDocument/2006/relationships/image" Target="../media/image9.png"/></Relationships>
</file>

<file path=ppt/slides/_rels/slide67.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31.sv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7.png"/><Relationship Id="rId17" Type="http://schemas.openxmlformats.org/officeDocument/2006/relationships/image" Target="../media/image33.png"/><Relationship Id="rId2" Type="http://schemas.openxmlformats.org/officeDocument/2006/relationships/notesSlide" Target="../notesSlides/notesSlide50.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30.svg"/><Relationship Id="rId5" Type="http://schemas.openxmlformats.org/officeDocument/2006/relationships/image" Target="../media/image13.png"/><Relationship Id="rId15" Type="http://schemas.openxmlformats.org/officeDocument/2006/relationships/image" Target="../media/image32.svg"/><Relationship Id="rId10" Type="http://schemas.openxmlformats.org/officeDocument/2006/relationships/image" Target="../media/image5.png"/><Relationship Id="rId4" Type="http://schemas.openxmlformats.org/officeDocument/2006/relationships/image" Target="../media/image12.png"/><Relationship Id="rId9" Type="http://schemas.openxmlformats.org/officeDocument/2006/relationships/image" Target="../media/image29.svg"/><Relationship Id="rId14" Type="http://schemas.openxmlformats.org/officeDocument/2006/relationships/image" Target="../media/image9.png"/></Relationships>
</file>

<file path=ppt/slides/_rels/slide68.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31.sv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7.png"/><Relationship Id="rId17" Type="http://schemas.openxmlformats.org/officeDocument/2006/relationships/image" Target="../media/image33.png"/><Relationship Id="rId2" Type="http://schemas.openxmlformats.org/officeDocument/2006/relationships/notesSlide" Target="../notesSlides/notesSlide51.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30.svg"/><Relationship Id="rId5" Type="http://schemas.openxmlformats.org/officeDocument/2006/relationships/image" Target="../media/image13.png"/><Relationship Id="rId15" Type="http://schemas.openxmlformats.org/officeDocument/2006/relationships/image" Target="../media/image32.svg"/><Relationship Id="rId10" Type="http://schemas.openxmlformats.org/officeDocument/2006/relationships/image" Target="../media/image5.png"/><Relationship Id="rId4" Type="http://schemas.openxmlformats.org/officeDocument/2006/relationships/image" Target="../media/image12.png"/><Relationship Id="rId9" Type="http://schemas.openxmlformats.org/officeDocument/2006/relationships/image" Target="../media/image29.svg"/><Relationship Id="rId14" Type="http://schemas.openxmlformats.org/officeDocument/2006/relationships/image" Target="../media/image9.png"/></Relationships>
</file>

<file path=ppt/slides/_rels/slide69.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31.sv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7.png"/><Relationship Id="rId17" Type="http://schemas.openxmlformats.org/officeDocument/2006/relationships/image" Target="../media/image33.png"/><Relationship Id="rId2" Type="http://schemas.openxmlformats.org/officeDocument/2006/relationships/notesSlide" Target="../notesSlides/notesSlide52.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30.svg"/><Relationship Id="rId5" Type="http://schemas.openxmlformats.org/officeDocument/2006/relationships/image" Target="../media/image13.png"/><Relationship Id="rId15" Type="http://schemas.openxmlformats.org/officeDocument/2006/relationships/image" Target="../media/image32.svg"/><Relationship Id="rId10" Type="http://schemas.openxmlformats.org/officeDocument/2006/relationships/image" Target="../media/image5.png"/><Relationship Id="rId4" Type="http://schemas.openxmlformats.org/officeDocument/2006/relationships/image" Target="../media/image12.png"/><Relationship Id="rId9" Type="http://schemas.openxmlformats.org/officeDocument/2006/relationships/image" Target="../media/image29.svg"/><Relationship Id="rId14" Type="http://schemas.openxmlformats.org/officeDocument/2006/relationships/image" Target="../media/image9.png"/></Relationships>
</file>

<file path=ppt/slides/_rels/slide7.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7.png"/><Relationship Id="rId18" Type="http://schemas.openxmlformats.org/officeDocument/2006/relationships/image" Target="../media/image21.jpeg"/><Relationship Id="rId3" Type="http://schemas.openxmlformats.org/officeDocument/2006/relationships/notesSlide" Target="../notesSlides/notesSlide3.xml"/><Relationship Id="rId7" Type="http://schemas.openxmlformats.org/officeDocument/2006/relationships/image" Target="../media/image14.png"/><Relationship Id="rId12" Type="http://schemas.openxmlformats.org/officeDocument/2006/relationships/image" Target="../media/image6.svg"/><Relationship Id="rId17" Type="http://schemas.openxmlformats.org/officeDocument/2006/relationships/image" Target="../media/image19.png"/><Relationship Id="rId2" Type="http://schemas.openxmlformats.org/officeDocument/2006/relationships/slideLayout" Target="../slideLayouts/slideLayout1.xml"/><Relationship Id="rId16" Type="http://schemas.openxmlformats.org/officeDocument/2006/relationships/image" Target="../media/image10.svg"/><Relationship Id="rId1" Type="http://schemas.openxmlformats.org/officeDocument/2006/relationships/video" Target="https://www.youtube.com/embed/Owz-bv6s6oM?feature=oembed" TargetMode="External"/><Relationship Id="rId6" Type="http://schemas.openxmlformats.org/officeDocument/2006/relationships/image" Target="../media/image13.png"/><Relationship Id="rId11" Type="http://schemas.openxmlformats.org/officeDocument/2006/relationships/image" Target="../media/image5.png"/><Relationship Id="rId5" Type="http://schemas.openxmlformats.org/officeDocument/2006/relationships/image" Target="../media/image12.png"/><Relationship Id="rId15" Type="http://schemas.openxmlformats.org/officeDocument/2006/relationships/image" Target="../media/image9.png"/><Relationship Id="rId10" Type="http://schemas.openxmlformats.org/officeDocument/2006/relationships/image" Target="../media/image4.svg"/><Relationship Id="rId4" Type="http://schemas.openxmlformats.org/officeDocument/2006/relationships/image" Target="../media/image11.png"/><Relationship Id="rId9" Type="http://schemas.openxmlformats.org/officeDocument/2006/relationships/image" Target="../media/image3.png"/><Relationship Id="rId14" Type="http://schemas.openxmlformats.org/officeDocument/2006/relationships/image" Target="../media/image8.svg"/></Relationships>
</file>

<file path=ppt/slides/_rels/slide70.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7.png"/><Relationship Id="rId17" Type="http://schemas.openxmlformats.org/officeDocument/2006/relationships/image" Target="../media/image2.png"/><Relationship Id="rId2" Type="http://schemas.openxmlformats.org/officeDocument/2006/relationships/notesSlide" Target="../notesSlides/notesSlide53.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6.svg"/><Relationship Id="rId5" Type="http://schemas.openxmlformats.org/officeDocument/2006/relationships/image" Target="../media/image13.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2.png"/><Relationship Id="rId9" Type="http://schemas.openxmlformats.org/officeDocument/2006/relationships/image" Target="../media/image4.svg"/><Relationship Id="rId14" Type="http://schemas.openxmlformats.org/officeDocument/2006/relationships/image" Target="../media/image9.png"/></Relationships>
</file>

<file path=ppt/slides/_rels/slide71.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58.sv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7.png"/><Relationship Id="rId17" Type="http://schemas.openxmlformats.org/officeDocument/2006/relationships/image" Target="../media/image57.png"/><Relationship Id="rId2" Type="http://schemas.openxmlformats.org/officeDocument/2006/relationships/notesSlide" Target="../notesSlides/notesSlide54.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6.svg"/><Relationship Id="rId5" Type="http://schemas.openxmlformats.org/officeDocument/2006/relationships/image" Target="../media/image13.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2.png"/><Relationship Id="rId9" Type="http://schemas.openxmlformats.org/officeDocument/2006/relationships/image" Target="../media/image4.svg"/><Relationship Id="rId14" Type="http://schemas.openxmlformats.org/officeDocument/2006/relationships/image" Target="../media/image9.png"/></Relationships>
</file>

<file path=ppt/slides/_rels/slide72.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59.sv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7.png"/><Relationship Id="rId17" Type="http://schemas.openxmlformats.org/officeDocument/2006/relationships/image" Target="../media/image57.png"/><Relationship Id="rId2" Type="http://schemas.openxmlformats.org/officeDocument/2006/relationships/notesSlide" Target="../notesSlides/notesSlide55.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6.svg"/><Relationship Id="rId5" Type="http://schemas.openxmlformats.org/officeDocument/2006/relationships/image" Target="../media/image13.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2.png"/><Relationship Id="rId9" Type="http://schemas.openxmlformats.org/officeDocument/2006/relationships/image" Target="../media/image4.svg"/><Relationship Id="rId14" Type="http://schemas.openxmlformats.org/officeDocument/2006/relationships/image" Target="../media/image9.png"/></Relationships>
</file>

<file path=ppt/slides/_rels/slide73.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61.sv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7.png"/><Relationship Id="rId17" Type="http://schemas.openxmlformats.org/officeDocument/2006/relationships/image" Target="../media/image60.png"/><Relationship Id="rId2" Type="http://schemas.openxmlformats.org/officeDocument/2006/relationships/notesSlide" Target="../notesSlides/notesSlide56.xml"/><Relationship Id="rId16" Type="http://schemas.openxmlformats.org/officeDocument/2006/relationships/image" Target="../media/image19.png"/><Relationship Id="rId20" Type="http://schemas.openxmlformats.org/officeDocument/2006/relationships/image" Target="../media/image63.sv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6.svg"/><Relationship Id="rId5" Type="http://schemas.openxmlformats.org/officeDocument/2006/relationships/image" Target="../media/image13.png"/><Relationship Id="rId15" Type="http://schemas.openxmlformats.org/officeDocument/2006/relationships/image" Target="../media/image10.svg"/><Relationship Id="rId10" Type="http://schemas.openxmlformats.org/officeDocument/2006/relationships/image" Target="../media/image5.png"/><Relationship Id="rId19" Type="http://schemas.openxmlformats.org/officeDocument/2006/relationships/image" Target="../media/image62.png"/><Relationship Id="rId4" Type="http://schemas.openxmlformats.org/officeDocument/2006/relationships/image" Target="../media/image12.png"/><Relationship Id="rId9" Type="http://schemas.openxmlformats.org/officeDocument/2006/relationships/image" Target="../media/image4.svg"/><Relationship Id="rId14" Type="http://schemas.openxmlformats.org/officeDocument/2006/relationships/image" Target="../media/image9.png"/></Relationships>
</file>

<file path=ppt/slides/_rels/slide74.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65.sv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7.png"/><Relationship Id="rId17" Type="http://schemas.openxmlformats.org/officeDocument/2006/relationships/image" Target="../media/image64.png"/><Relationship Id="rId2" Type="http://schemas.openxmlformats.org/officeDocument/2006/relationships/notesSlide" Target="../notesSlides/notesSlide57.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6.svg"/><Relationship Id="rId5" Type="http://schemas.openxmlformats.org/officeDocument/2006/relationships/image" Target="../media/image13.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2.png"/><Relationship Id="rId9" Type="http://schemas.openxmlformats.org/officeDocument/2006/relationships/image" Target="../media/image4.svg"/><Relationship Id="rId14" Type="http://schemas.openxmlformats.org/officeDocument/2006/relationships/image" Target="../media/image9.png"/></Relationships>
</file>

<file path=ppt/slides/_rels/slide75.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7.png"/><Relationship Id="rId17" Type="http://schemas.openxmlformats.org/officeDocument/2006/relationships/image" Target="../media/image66.png"/><Relationship Id="rId2" Type="http://schemas.openxmlformats.org/officeDocument/2006/relationships/notesSlide" Target="../notesSlides/notesSlide58.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6.svg"/><Relationship Id="rId5" Type="http://schemas.openxmlformats.org/officeDocument/2006/relationships/image" Target="../media/image13.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2.png"/><Relationship Id="rId9" Type="http://schemas.openxmlformats.org/officeDocument/2006/relationships/image" Target="../media/image4.svg"/><Relationship Id="rId14" Type="http://schemas.openxmlformats.org/officeDocument/2006/relationships/image" Target="../media/image9.png"/></Relationships>
</file>

<file path=ppt/slides/_rels/slide76.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58.sv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7.png"/><Relationship Id="rId17" Type="http://schemas.openxmlformats.org/officeDocument/2006/relationships/image" Target="../media/image57.png"/><Relationship Id="rId2" Type="http://schemas.openxmlformats.org/officeDocument/2006/relationships/notesSlide" Target="../notesSlides/notesSlide59.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6.svg"/><Relationship Id="rId5" Type="http://schemas.openxmlformats.org/officeDocument/2006/relationships/image" Target="../media/image13.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2.png"/><Relationship Id="rId9" Type="http://schemas.openxmlformats.org/officeDocument/2006/relationships/image" Target="../media/image4.svg"/><Relationship Id="rId14" Type="http://schemas.openxmlformats.org/officeDocument/2006/relationships/image" Target="../media/image9.png"/></Relationships>
</file>

<file path=ppt/slides/_rels/slide77.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7.pn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6.svg"/><Relationship Id="rId2" Type="http://schemas.openxmlformats.org/officeDocument/2006/relationships/notesSlide" Target="../notesSlides/notesSlide60.xml"/><Relationship Id="rId16" Type="http://schemas.openxmlformats.org/officeDocument/2006/relationships/image" Target="../media/image10.sv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5.png"/><Relationship Id="rId5" Type="http://schemas.openxmlformats.org/officeDocument/2006/relationships/image" Target="../media/image13.png"/><Relationship Id="rId15" Type="http://schemas.openxmlformats.org/officeDocument/2006/relationships/image" Target="../media/image9.png"/><Relationship Id="rId10" Type="http://schemas.openxmlformats.org/officeDocument/2006/relationships/image" Target="../media/image4.svg"/><Relationship Id="rId4" Type="http://schemas.openxmlformats.org/officeDocument/2006/relationships/image" Target="../media/image12.png"/><Relationship Id="rId9" Type="http://schemas.openxmlformats.org/officeDocument/2006/relationships/image" Target="../media/image3.png"/><Relationship Id="rId14" Type="http://schemas.openxmlformats.org/officeDocument/2006/relationships/image" Target="../media/image8.svg"/></Relationships>
</file>

<file path=ppt/slides/_rels/slide7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svg"/><Relationship Id="rId2" Type="http://schemas.openxmlformats.org/officeDocument/2006/relationships/notesSlide" Target="../notesSlides/notesSlide61.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79.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7.pn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30.svg"/><Relationship Id="rId17" Type="http://schemas.openxmlformats.org/officeDocument/2006/relationships/image" Target="../media/image37.png"/><Relationship Id="rId2" Type="http://schemas.openxmlformats.org/officeDocument/2006/relationships/notesSlide" Target="../notesSlides/notesSlide62.xml"/><Relationship Id="rId16" Type="http://schemas.openxmlformats.org/officeDocument/2006/relationships/image" Target="../media/image32.sv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5.png"/><Relationship Id="rId5" Type="http://schemas.openxmlformats.org/officeDocument/2006/relationships/image" Target="../media/image13.png"/><Relationship Id="rId15" Type="http://schemas.openxmlformats.org/officeDocument/2006/relationships/image" Target="../media/image9.png"/><Relationship Id="rId10" Type="http://schemas.openxmlformats.org/officeDocument/2006/relationships/image" Target="../media/image29.svg"/><Relationship Id="rId4" Type="http://schemas.openxmlformats.org/officeDocument/2006/relationships/image" Target="../media/image12.png"/><Relationship Id="rId9" Type="http://schemas.openxmlformats.org/officeDocument/2006/relationships/image" Target="../media/image3.png"/><Relationship Id="rId14" Type="http://schemas.openxmlformats.org/officeDocument/2006/relationships/image" Target="../media/image31.svg"/></Relationships>
</file>

<file path=ppt/slides/_rels/slide8.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6.svg"/><Relationship Id="rId18" Type="http://schemas.openxmlformats.org/officeDocument/2006/relationships/image" Target="../media/image19.png"/><Relationship Id="rId3" Type="http://schemas.openxmlformats.org/officeDocument/2006/relationships/image" Target="../media/image22.png"/><Relationship Id="rId7" Type="http://schemas.openxmlformats.org/officeDocument/2006/relationships/image" Target="../media/image13.png"/><Relationship Id="rId12" Type="http://schemas.openxmlformats.org/officeDocument/2006/relationships/image" Target="../media/image5.png"/><Relationship Id="rId17" Type="http://schemas.openxmlformats.org/officeDocument/2006/relationships/image" Target="../media/image10.svg"/><Relationship Id="rId2" Type="http://schemas.openxmlformats.org/officeDocument/2006/relationships/notesSlide" Target="../notesSlides/notesSlide4.xml"/><Relationship Id="rId16"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2.png"/><Relationship Id="rId11" Type="http://schemas.openxmlformats.org/officeDocument/2006/relationships/image" Target="../media/image4.svg"/><Relationship Id="rId5" Type="http://schemas.openxmlformats.org/officeDocument/2006/relationships/image" Target="../media/image11.png"/><Relationship Id="rId15" Type="http://schemas.openxmlformats.org/officeDocument/2006/relationships/image" Target="../media/image8.svg"/><Relationship Id="rId10" Type="http://schemas.openxmlformats.org/officeDocument/2006/relationships/image" Target="../media/image3.png"/><Relationship Id="rId19" Type="http://schemas.openxmlformats.org/officeDocument/2006/relationships/image" Target="../media/image24.png"/><Relationship Id="rId4" Type="http://schemas.openxmlformats.org/officeDocument/2006/relationships/image" Target="../media/image23.svg"/><Relationship Id="rId9" Type="http://schemas.openxmlformats.org/officeDocument/2006/relationships/image" Target="../media/image15.png"/><Relationship Id="rId14" Type="http://schemas.openxmlformats.org/officeDocument/2006/relationships/image" Target="../media/image7.png"/></Relationships>
</file>

<file path=ppt/slides/_rels/slide80.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7.png"/><Relationship Id="rId17" Type="http://schemas.openxmlformats.org/officeDocument/2006/relationships/image" Target="../media/image24.png"/><Relationship Id="rId2" Type="http://schemas.openxmlformats.org/officeDocument/2006/relationships/notesSlide" Target="../notesSlides/notesSlide63.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6.svg"/><Relationship Id="rId5" Type="http://schemas.openxmlformats.org/officeDocument/2006/relationships/image" Target="../media/image13.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2.png"/><Relationship Id="rId9" Type="http://schemas.openxmlformats.org/officeDocument/2006/relationships/image" Target="../media/image4.svg"/><Relationship Id="rId14" Type="http://schemas.openxmlformats.org/officeDocument/2006/relationships/image" Target="../media/image9.png"/></Relationships>
</file>

<file path=ppt/slides/_rels/slide81.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26.pn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7.png"/><Relationship Id="rId17" Type="http://schemas.openxmlformats.org/officeDocument/2006/relationships/image" Target="../media/image25.png"/><Relationship Id="rId2" Type="http://schemas.openxmlformats.org/officeDocument/2006/relationships/notesSlide" Target="../notesSlides/notesSlide64.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6.svg"/><Relationship Id="rId5" Type="http://schemas.openxmlformats.org/officeDocument/2006/relationships/image" Target="../media/image13.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2.png"/><Relationship Id="rId9" Type="http://schemas.openxmlformats.org/officeDocument/2006/relationships/image" Target="../media/image4.svg"/><Relationship Id="rId14" Type="http://schemas.openxmlformats.org/officeDocument/2006/relationships/image" Target="../media/image9.png"/></Relationships>
</file>

<file path=ppt/slides/_rels/slide82.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7.png"/><Relationship Id="rId17" Type="http://schemas.openxmlformats.org/officeDocument/2006/relationships/image" Target="../media/image28.svg"/><Relationship Id="rId2" Type="http://schemas.openxmlformats.org/officeDocument/2006/relationships/notesSlide" Target="../notesSlides/notesSlide65.xml"/><Relationship Id="rId16" Type="http://schemas.openxmlformats.org/officeDocument/2006/relationships/image" Target="../media/image27.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6.svg"/><Relationship Id="rId5" Type="http://schemas.openxmlformats.org/officeDocument/2006/relationships/image" Target="../media/image13.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2.png"/><Relationship Id="rId9" Type="http://schemas.openxmlformats.org/officeDocument/2006/relationships/image" Target="../media/image4.svg"/><Relationship Id="rId14" Type="http://schemas.openxmlformats.org/officeDocument/2006/relationships/image" Target="../media/image9.png"/></Relationships>
</file>

<file path=ppt/slides/_rels/slide83.xml.rels><?xml version="1.0" encoding="UTF-8" standalone="yes"?>
<Relationships xmlns="http://schemas.openxmlformats.org/package/2006/relationships"><Relationship Id="rId8" Type="http://schemas.openxmlformats.org/officeDocument/2006/relationships/image" Target="../media/image4.svg"/><Relationship Id="rId13" Type="http://schemas.openxmlformats.org/officeDocument/2006/relationships/image" Target="../media/image9.png"/><Relationship Id="rId3" Type="http://schemas.openxmlformats.org/officeDocument/2006/relationships/image" Target="../media/image12.png"/><Relationship Id="rId7" Type="http://schemas.openxmlformats.org/officeDocument/2006/relationships/image" Target="../media/image3.png"/><Relationship Id="rId12" Type="http://schemas.openxmlformats.org/officeDocument/2006/relationships/image" Target="../media/image8.svg"/><Relationship Id="rId2" Type="http://schemas.openxmlformats.org/officeDocument/2006/relationships/image" Target="../media/image11.png"/><Relationship Id="rId16" Type="http://schemas.openxmlformats.org/officeDocument/2006/relationships/image" Target="../media/image33.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7.png"/><Relationship Id="rId5" Type="http://schemas.openxmlformats.org/officeDocument/2006/relationships/image" Target="../media/image14.png"/><Relationship Id="rId15" Type="http://schemas.openxmlformats.org/officeDocument/2006/relationships/image" Target="../media/image19.png"/><Relationship Id="rId10" Type="http://schemas.openxmlformats.org/officeDocument/2006/relationships/image" Target="../media/image6.svg"/><Relationship Id="rId4" Type="http://schemas.openxmlformats.org/officeDocument/2006/relationships/image" Target="../media/image13.png"/><Relationship Id="rId9" Type="http://schemas.openxmlformats.org/officeDocument/2006/relationships/image" Target="../media/image5.png"/><Relationship Id="rId14" Type="http://schemas.openxmlformats.org/officeDocument/2006/relationships/image" Target="../media/image10.svg"/></Relationships>
</file>

<file path=ppt/slides/_rels/slide84.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31.sv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7.png"/><Relationship Id="rId2" Type="http://schemas.openxmlformats.org/officeDocument/2006/relationships/notesSlide" Target="../notesSlides/notesSlide66.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30.svg"/><Relationship Id="rId5" Type="http://schemas.openxmlformats.org/officeDocument/2006/relationships/image" Target="../media/image13.png"/><Relationship Id="rId15" Type="http://schemas.openxmlformats.org/officeDocument/2006/relationships/image" Target="../media/image32.svg"/><Relationship Id="rId10" Type="http://schemas.openxmlformats.org/officeDocument/2006/relationships/image" Target="../media/image5.png"/><Relationship Id="rId4" Type="http://schemas.openxmlformats.org/officeDocument/2006/relationships/image" Target="../media/image12.png"/><Relationship Id="rId9" Type="http://schemas.openxmlformats.org/officeDocument/2006/relationships/image" Target="../media/image29.svg"/><Relationship Id="rId14" Type="http://schemas.openxmlformats.org/officeDocument/2006/relationships/image" Target="../media/image9.png"/></Relationships>
</file>

<file path=ppt/slides/_rels/slide85.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31.svg"/><Relationship Id="rId18" Type="http://schemas.openxmlformats.org/officeDocument/2006/relationships/image" Target="../media/image67.pn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7.png"/><Relationship Id="rId17" Type="http://schemas.openxmlformats.org/officeDocument/2006/relationships/hyperlink" Target="https://forms.office.com/e/zcb952fwe5" TargetMode="External"/><Relationship Id="rId2" Type="http://schemas.openxmlformats.org/officeDocument/2006/relationships/notesSlide" Target="../notesSlides/notesSlide67.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30.svg"/><Relationship Id="rId5" Type="http://schemas.openxmlformats.org/officeDocument/2006/relationships/image" Target="../media/image13.png"/><Relationship Id="rId15" Type="http://schemas.openxmlformats.org/officeDocument/2006/relationships/image" Target="../media/image32.svg"/><Relationship Id="rId10" Type="http://schemas.openxmlformats.org/officeDocument/2006/relationships/image" Target="../media/image5.png"/><Relationship Id="rId4" Type="http://schemas.openxmlformats.org/officeDocument/2006/relationships/image" Target="../media/image12.png"/><Relationship Id="rId9" Type="http://schemas.openxmlformats.org/officeDocument/2006/relationships/image" Target="../media/image29.svg"/><Relationship Id="rId14" Type="http://schemas.openxmlformats.org/officeDocument/2006/relationships/image" Target="../media/image9.png"/></Relationships>
</file>

<file path=ppt/slides/_rels/slide9.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26.pn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7.png"/><Relationship Id="rId17" Type="http://schemas.openxmlformats.org/officeDocument/2006/relationships/image" Target="../media/image25.png"/><Relationship Id="rId2" Type="http://schemas.openxmlformats.org/officeDocument/2006/relationships/notesSlide" Target="../notesSlides/notesSlide5.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6.svg"/><Relationship Id="rId5" Type="http://schemas.openxmlformats.org/officeDocument/2006/relationships/image" Target="../media/image13.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2.png"/><Relationship Id="rId9" Type="http://schemas.openxmlformats.org/officeDocument/2006/relationships/image" Target="../media/image4.svg"/><Relationship Id="rId1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lue text with a book in a circle&#10;&#10;Description automatically generated">
            <a:extLst>
              <a:ext uri="{FF2B5EF4-FFF2-40B4-BE49-F238E27FC236}">
                <a16:creationId xmlns:a16="http://schemas.microsoft.com/office/drawing/2014/main" id="{2D14A226-B77F-8FF1-2232-EE836C8D9C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4478" y="3598003"/>
            <a:ext cx="5528460" cy="2377239"/>
          </a:xfrm>
          <a:prstGeom prst="rect">
            <a:avLst/>
          </a:prstGeom>
        </p:spPr>
      </p:pic>
      <p:sp>
        <p:nvSpPr>
          <p:cNvPr id="12" name="TextBox 11">
            <a:extLst>
              <a:ext uri="{FF2B5EF4-FFF2-40B4-BE49-F238E27FC236}">
                <a16:creationId xmlns:a16="http://schemas.microsoft.com/office/drawing/2014/main" id="{3F3CC3F2-6D61-1E88-251F-847518765DA7}"/>
              </a:ext>
            </a:extLst>
          </p:cNvPr>
          <p:cNvSpPr txBox="1"/>
          <p:nvPr/>
        </p:nvSpPr>
        <p:spPr>
          <a:xfrm>
            <a:off x="6948437" y="3000026"/>
            <a:ext cx="2680542" cy="646331"/>
          </a:xfrm>
          <a:prstGeom prst="rect">
            <a:avLst/>
          </a:prstGeom>
          <a:noFill/>
        </p:spPr>
        <p:txBody>
          <a:bodyPr wrap="none" rtlCol="0">
            <a:spAutoFit/>
          </a:bodyPr>
          <a:lstStyle/>
          <a:p>
            <a:pPr algn="ctr"/>
            <a:r>
              <a:rPr lang="en-GB" sz="3600" b="1">
                <a:solidFill>
                  <a:srgbClr val="EE9A2B"/>
                </a:solidFill>
                <a:latin typeface="Playfair Display" panose="00000500000000000000" pitchFamily="2" charset="0"/>
              </a:rPr>
              <a:t>Welcome to</a:t>
            </a:r>
          </a:p>
        </p:txBody>
      </p:sp>
      <p:sp>
        <p:nvSpPr>
          <p:cNvPr id="42" name="Rectangle 41">
            <a:extLst>
              <a:ext uri="{FF2B5EF4-FFF2-40B4-BE49-F238E27FC236}">
                <a16:creationId xmlns:a16="http://schemas.microsoft.com/office/drawing/2014/main" id="{CB0B0672-CE45-D42D-71BF-56BF28549873}"/>
              </a:ext>
            </a:extLst>
          </p:cNvPr>
          <p:cNvSpPr/>
          <p:nvPr/>
        </p:nvSpPr>
        <p:spPr>
          <a:xfrm>
            <a:off x="522808" y="566256"/>
            <a:ext cx="11097017" cy="5725488"/>
          </a:xfrm>
          <a:prstGeom prst="rect">
            <a:avLst/>
          </a:prstGeom>
          <a:noFill/>
          <a:ln w="38100">
            <a:solidFill>
              <a:srgbClr val="EE9A2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group of children reading a book&#10;&#10;Description automatically generated">
            <a:extLst>
              <a:ext uri="{FF2B5EF4-FFF2-40B4-BE49-F238E27FC236}">
                <a16:creationId xmlns:a16="http://schemas.microsoft.com/office/drawing/2014/main" id="{225C9C75-D1D5-21F8-5780-6FECBA2ECA51}"/>
              </a:ext>
            </a:extLst>
          </p:cNvPr>
          <p:cNvPicPr>
            <a:picLocks noChangeAspect="1"/>
          </p:cNvPicPr>
          <p:nvPr/>
        </p:nvPicPr>
        <p:blipFill rotWithShape="1">
          <a:blip r:embed="rId3">
            <a:extLst>
              <a:ext uri="{28A0092B-C50C-407E-A947-70E740481C1C}">
                <a14:useLocalDpi xmlns:a14="http://schemas.microsoft.com/office/drawing/2010/main" val="0"/>
              </a:ext>
            </a:extLst>
          </a:blip>
          <a:srcRect l="14456" t="19315" r="28623" b="2987"/>
          <a:stretch/>
        </p:blipFill>
        <p:spPr>
          <a:xfrm>
            <a:off x="6429428" y="-166488"/>
            <a:ext cx="3718560" cy="3588420"/>
          </a:xfrm>
          <a:prstGeom prst="rect">
            <a:avLst/>
          </a:prstGeom>
        </p:spPr>
      </p:pic>
      <p:grpSp>
        <p:nvGrpSpPr>
          <p:cNvPr id="10" name="Group 9">
            <a:extLst>
              <a:ext uri="{FF2B5EF4-FFF2-40B4-BE49-F238E27FC236}">
                <a16:creationId xmlns:a16="http://schemas.microsoft.com/office/drawing/2014/main" id="{5BB02E98-CF08-FECE-F27B-AC5626FC9AD5}"/>
              </a:ext>
            </a:extLst>
          </p:cNvPr>
          <p:cNvGrpSpPr/>
          <p:nvPr/>
        </p:nvGrpSpPr>
        <p:grpSpPr>
          <a:xfrm>
            <a:off x="-2248837" y="-8806091"/>
            <a:ext cx="3536973" cy="16382144"/>
            <a:chOff x="-2126387" y="-8825546"/>
            <a:chExt cx="3536973" cy="16382144"/>
          </a:xfrm>
        </p:grpSpPr>
        <p:sp>
          <p:nvSpPr>
            <p:cNvPr id="74" name="Freeform 6">
              <a:extLst>
                <a:ext uri="{FF2B5EF4-FFF2-40B4-BE49-F238E27FC236}">
                  <a16:creationId xmlns:a16="http://schemas.microsoft.com/office/drawing/2014/main" id="{FD33EBDB-3BFF-86C1-778B-2D3D9E3E6A7E}"/>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75" name="Freeform 7">
              <a:extLst>
                <a:ext uri="{FF2B5EF4-FFF2-40B4-BE49-F238E27FC236}">
                  <a16:creationId xmlns:a16="http://schemas.microsoft.com/office/drawing/2014/main" id="{F59F2C07-1BC3-526E-41E2-B79874B7F13F}"/>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76" name="Freeform 8">
              <a:extLst>
                <a:ext uri="{FF2B5EF4-FFF2-40B4-BE49-F238E27FC236}">
                  <a16:creationId xmlns:a16="http://schemas.microsoft.com/office/drawing/2014/main" id="{B1F80F5B-49D0-E01B-DB48-DE76557D2A2B}"/>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80" name="Freeform 11">
              <a:extLst>
                <a:ext uri="{FF2B5EF4-FFF2-40B4-BE49-F238E27FC236}">
                  <a16:creationId xmlns:a16="http://schemas.microsoft.com/office/drawing/2014/main" id="{04B77D62-A274-9A21-8D82-6A469A6C7B41}"/>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81" name="Freeform 12">
              <a:extLst>
                <a:ext uri="{FF2B5EF4-FFF2-40B4-BE49-F238E27FC236}">
                  <a16:creationId xmlns:a16="http://schemas.microsoft.com/office/drawing/2014/main" id="{C12DD36A-B7B8-E820-1596-CCD19B844936}"/>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82" name="Freeform 13">
              <a:extLst>
                <a:ext uri="{FF2B5EF4-FFF2-40B4-BE49-F238E27FC236}">
                  <a16:creationId xmlns:a16="http://schemas.microsoft.com/office/drawing/2014/main" id="{2B1182F9-2B6C-3E58-FC93-B5291B2BE1FF}"/>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83" name="Freeform 14">
              <a:extLst>
                <a:ext uri="{FF2B5EF4-FFF2-40B4-BE49-F238E27FC236}">
                  <a16:creationId xmlns:a16="http://schemas.microsoft.com/office/drawing/2014/main" id="{81D49A9F-DE55-78C1-E17C-0FD242DE431E}"/>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85" name="Freeform 16">
              <a:extLst>
                <a:ext uri="{FF2B5EF4-FFF2-40B4-BE49-F238E27FC236}">
                  <a16:creationId xmlns:a16="http://schemas.microsoft.com/office/drawing/2014/main" id="{AF6D253A-E46C-13B9-D15F-334422D0E11B}"/>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87" name="Freeform 18">
              <a:extLst>
                <a:ext uri="{FF2B5EF4-FFF2-40B4-BE49-F238E27FC236}">
                  <a16:creationId xmlns:a16="http://schemas.microsoft.com/office/drawing/2014/main" id="{DDDF588D-6922-2E67-7EC5-3B41A780F4E7}"/>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89" name="Freeform 20">
              <a:extLst>
                <a:ext uri="{FF2B5EF4-FFF2-40B4-BE49-F238E27FC236}">
                  <a16:creationId xmlns:a16="http://schemas.microsoft.com/office/drawing/2014/main" id="{74FD6F93-2987-4051-B3B9-77F429F9EA94}"/>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91" name="Freeform 22">
              <a:extLst>
                <a:ext uri="{FF2B5EF4-FFF2-40B4-BE49-F238E27FC236}">
                  <a16:creationId xmlns:a16="http://schemas.microsoft.com/office/drawing/2014/main" id="{35FB9CAC-D985-1744-7DAE-9BB9C96F747C}"/>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92" name="Freeform 23">
              <a:extLst>
                <a:ext uri="{FF2B5EF4-FFF2-40B4-BE49-F238E27FC236}">
                  <a16:creationId xmlns:a16="http://schemas.microsoft.com/office/drawing/2014/main" id="{CB95686E-AA08-459C-D240-FC854C2B17B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93" name="Freeform 24">
              <a:extLst>
                <a:ext uri="{FF2B5EF4-FFF2-40B4-BE49-F238E27FC236}">
                  <a16:creationId xmlns:a16="http://schemas.microsoft.com/office/drawing/2014/main" id="{AED25A54-39B6-D411-D552-317E47C43380}"/>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95" name="Freeform 27">
              <a:extLst>
                <a:ext uri="{FF2B5EF4-FFF2-40B4-BE49-F238E27FC236}">
                  <a16:creationId xmlns:a16="http://schemas.microsoft.com/office/drawing/2014/main" id="{2EE4EC1D-AB78-5CA9-088D-028ABD1A0230}"/>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99" name="Freeform 31">
              <a:extLst>
                <a:ext uri="{FF2B5EF4-FFF2-40B4-BE49-F238E27FC236}">
                  <a16:creationId xmlns:a16="http://schemas.microsoft.com/office/drawing/2014/main" id="{B4ABE323-8DBC-9967-1AA4-6F556944DDEE}"/>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00" name="Freeform 32">
              <a:extLst>
                <a:ext uri="{FF2B5EF4-FFF2-40B4-BE49-F238E27FC236}">
                  <a16:creationId xmlns:a16="http://schemas.microsoft.com/office/drawing/2014/main" id="{4F749581-2611-F1A5-DCD4-112222048577}"/>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102" name="Freeform 34">
              <a:extLst>
                <a:ext uri="{FF2B5EF4-FFF2-40B4-BE49-F238E27FC236}">
                  <a16:creationId xmlns:a16="http://schemas.microsoft.com/office/drawing/2014/main" id="{461E8273-98E6-B833-600D-B12D54C34A2E}"/>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105" name="Freeform 36">
              <a:extLst>
                <a:ext uri="{FF2B5EF4-FFF2-40B4-BE49-F238E27FC236}">
                  <a16:creationId xmlns:a16="http://schemas.microsoft.com/office/drawing/2014/main" id="{1BB608B9-BA09-14FE-3863-0FE155AC24F3}"/>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3" name="Freeform 6">
              <a:extLst>
                <a:ext uri="{FF2B5EF4-FFF2-40B4-BE49-F238E27FC236}">
                  <a16:creationId xmlns:a16="http://schemas.microsoft.com/office/drawing/2014/main" id="{96C5F7A4-4D99-FAEA-86F0-44CD0A3CF246}"/>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4" name="Freeform 7">
              <a:extLst>
                <a:ext uri="{FF2B5EF4-FFF2-40B4-BE49-F238E27FC236}">
                  <a16:creationId xmlns:a16="http://schemas.microsoft.com/office/drawing/2014/main" id="{86DAA244-0656-5FCC-FF32-8BF7C8585853}"/>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5" name="Freeform 8">
              <a:extLst>
                <a:ext uri="{FF2B5EF4-FFF2-40B4-BE49-F238E27FC236}">
                  <a16:creationId xmlns:a16="http://schemas.microsoft.com/office/drawing/2014/main" id="{46DA3F22-3F1D-566A-7767-8E868E5A3B3F}"/>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8" name="Freeform 11">
              <a:extLst>
                <a:ext uri="{FF2B5EF4-FFF2-40B4-BE49-F238E27FC236}">
                  <a16:creationId xmlns:a16="http://schemas.microsoft.com/office/drawing/2014/main" id="{C19F7170-C372-A498-0739-ACDB9A0C120A}"/>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9" name="Freeform 12">
              <a:extLst>
                <a:ext uri="{FF2B5EF4-FFF2-40B4-BE49-F238E27FC236}">
                  <a16:creationId xmlns:a16="http://schemas.microsoft.com/office/drawing/2014/main" id="{F76F8E56-7107-F60E-A871-1D6003C7F97D}"/>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0" name="Freeform 13">
              <a:extLst>
                <a:ext uri="{FF2B5EF4-FFF2-40B4-BE49-F238E27FC236}">
                  <a16:creationId xmlns:a16="http://schemas.microsoft.com/office/drawing/2014/main" id="{8F509E8D-D826-C026-B2A4-33195633688E}"/>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51" name="Freeform 14">
              <a:extLst>
                <a:ext uri="{FF2B5EF4-FFF2-40B4-BE49-F238E27FC236}">
                  <a16:creationId xmlns:a16="http://schemas.microsoft.com/office/drawing/2014/main" id="{67BF3C8D-4585-B213-FFFA-3CF6A5FA4D13}"/>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3" name="Freeform 16">
              <a:extLst>
                <a:ext uri="{FF2B5EF4-FFF2-40B4-BE49-F238E27FC236}">
                  <a16:creationId xmlns:a16="http://schemas.microsoft.com/office/drawing/2014/main" id="{E1487072-63A3-9597-A644-2BEE3805658B}"/>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5" name="Freeform 18">
              <a:extLst>
                <a:ext uri="{FF2B5EF4-FFF2-40B4-BE49-F238E27FC236}">
                  <a16:creationId xmlns:a16="http://schemas.microsoft.com/office/drawing/2014/main" id="{E4E4F5AF-63B0-AF30-9EC1-EBA733095076}"/>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57" name="Freeform 20">
              <a:extLst>
                <a:ext uri="{FF2B5EF4-FFF2-40B4-BE49-F238E27FC236}">
                  <a16:creationId xmlns:a16="http://schemas.microsoft.com/office/drawing/2014/main" id="{55A13D55-6CC2-B880-1B6B-1F0FB7B5A909}"/>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9" name="Freeform 22">
              <a:extLst>
                <a:ext uri="{FF2B5EF4-FFF2-40B4-BE49-F238E27FC236}">
                  <a16:creationId xmlns:a16="http://schemas.microsoft.com/office/drawing/2014/main" id="{47BC4F89-1810-0D94-7E53-F4A4DD570DCA}"/>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0" name="Freeform 23">
              <a:extLst>
                <a:ext uri="{FF2B5EF4-FFF2-40B4-BE49-F238E27FC236}">
                  <a16:creationId xmlns:a16="http://schemas.microsoft.com/office/drawing/2014/main" id="{746B1115-B11D-88E8-51DF-9B815810F849}"/>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1" name="Freeform 24">
              <a:extLst>
                <a:ext uri="{FF2B5EF4-FFF2-40B4-BE49-F238E27FC236}">
                  <a16:creationId xmlns:a16="http://schemas.microsoft.com/office/drawing/2014/main" id="{30124A1B-9271-62E7-4AAC-F703AF51431D}"/>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3" name="Freeform 26">
              <a:extLst>
                <a:ext uri="{FF2B5EF4-FFF2-40B4-BE49-F238E27FC236}">
                  <a16:creationId xmlns:a16="http://schemas.microsoft.com/office/drawing/2014/main" id="{08B8EC80-6443-7F90-5E31-8DC7D52606A7}"/>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4" name="Freeform 27">
              <a:extLst>
                <a:ext uri="{FF2B5EF4-FFF2-40B4-BE49-F238E27FC236}">
                  <a16:creationId xmlns:a16="http://schemas.microsoft.com/office/drawing/2014/main" id="{85BD29C3-3A99-FA53-8AFC-CECA08B4E02E}"/>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6" name="Freeform 29">
              <a:extLst>
                <a:ext uri="{FF2B5EF4-FFF2-40B4-BE49-F238E27FC236}">
                  <a16:creationId xmlns:a16="http://schemas.microsoft.com/office/drawing/2014/main" id="{90A03539-9136-B5F9-7361-BB076C1952B4}"/>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8" name="Freeform 31">
              <a:extLst>
                <a:ext uri="{FF2B5EF4-FFF2-40B4-BE49-F238E27FC236}">
                  <a16:creationId xmlns:a16="http://schemas.microsoft.com/office/drawing/2014/main" id="{7501B3D8-58EF-8494-15C2-E1C3C5C11AE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9" name="Freeform 32">
              <a:extLst>
                <a:ext uri="{FF2B5EF4-FFF2-40B4-BE49-F238E27FC236}">
                  <a16:creationId xmlns:a16="http://schemas.microsoft.com/office/drawing/2014/main" id="{C76B3C73-C4E4-29A1-3C6B-5A76D6487ECE}"/>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71" name="Freeform 37">
              <a:extLst>
                <a:ext uri="{FF2B5EF4-FFF2-40B4-BE49-F238E27FC236}">
                  <a16:creationId xmlns:a16="http://schemas.microsoft.com/office/drawing/2014/main" id="{559B0AB3-94D3-A3DC-665F-54B815038C92}"/>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9" name="Freeform 23">
              <a:extLst>
                <a:ext uri="{FF2B5EF4-FFF2-40B4-BE49-F238E27FC236}">
                  <a16:creationId xmlns:a16="http://schemas.microsoft.com/office/drawing/2014/main" id="{56D17D95-DFE4-08B8-3187-4A0D6D0584D3}"/>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grpSp>
      <p:sp>
        <p:nvSpPr>
          <p:cNvPr id="3" name="TextBox 2">
            <a:extLst>
              <a:ext uri="{FF2B5EF4-FFF2-40B4-BE49-F238E27FC236}">
                <a16:creationId xmlns:a16="http://schemas.microsoft.com/office/drawing/2014/main" id="{109C2822-1DF0-E6DF-FAED-EE6282BC7CE2}"/>
              </a:ext>
            </a:extLst>
          </p:cNvPr>
          <p:cNvSpPr txBox="1"/>
          <p:nvPr/>
        </p:nvSpPr>
        <p:spPr>
          <a:xfrm>
            <a:off x="2472956" y="6369722"/>
            <a:ext cx="7246088" cy="388311"/>
          </a:xfrm>
          <a:prstGeom prst="rect">
            <a:avLst/>
          </a:prstGeom>
          <a:noFill/>
        </p:spPr>
        <p:txBody>
          <a:bodyPr wrap="square">
            <a:spAutoFit/>
          </a:bodyPr>
          <a:lstStyle/>
          <a:p>
            <a:pPr marL="0" lvl="0" indent="0" algn="ctr" rtl="0">
              <a:lnSpc>
                <a:spcPct val="115000"/>
              </a:lnSpc>
              <a:spcBef>
                <a:spcPts val="0"/>
              </a:spcBef>
              <a:spcAft>
                <a:spcPts val="0"/>
              </a:spcAft>
              <a:buNone/>
            </a:pPr>
            <a:r>
              <a:rPr lang="en-GB" sz="1800">
                <a:solidFill>
                  <a:srgbClr val="313E53"/>
                </a:solidFill>
                <a:latin typeface="Montserrat" panose="00000500000000000000" pitchFamily="2" charset="0"/>
                <a:ea typeface="Montserrat Medium"/>
                <a:cs typeface="Montserrat Medium"/>
                <a:sym typeface="Montserrat Medium"/>
              </a:rPr>
              <a:t>©The Story Project CIC</a:t>
            </a:r>
          </a:p>
        </p:txBody>
      </p:sp>
    </p:spTree>
    <p:extLst>
      <p:ext uri="{BB962C8B-B14F-4D97-AF65-F5344CB8AC3E}">
        <p14:creationId xmlns:p14="http://schemas.microsoft.com/office/powerpoint/2010/main" val="486541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2">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3">
            <a:alphaModFix/>
          </a:blip>
          <a:stretch>
            <a:fillRect/>
          </a:stretch>
        </p:blipFill>
        <p:spPr>
          <a:xfrm>
            <a:off x="1629915" y="3017627"/>
            <a:ext cx="1621966" cy="635877"/>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4">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5">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6">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3404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76396" y="3095400"/>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bjective</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798362" y="632460"/>
            <a:ext cx="6997469"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5141490" y="1143726"/>
            <a:ext cx="3717724" cy="2820788"/>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sz="2500" kern="100">
                <a:effectLst/>
                <a:latin typeface="Montserrat" panose="00000500000000000000" pitchFamily="2" charset="0"/>
                <a:ea typeface="Aptos" panose="020B0004020202020204" pitchFamily="34" charset="0"/>
                <a:cs typeface="Times New Roman" panose="02020603050405020304" pitchFamily="18" charset="0"/>
              </a:rPr>
              <a:t>I can explain what nature is and give examples. </a:t>
            </a:r>
          </a:p>
          <a:p>
            <a:pPr>
              <a:lnSpc>
                <a:spcPct val="107000"/>
              </a:lnSpc>
              <a:spcAft>
                <a:spcPts val="800"/>
              </a:spcAft>
            </a:pPr>
            <a:endParaRPr lang="en-GB" sz="2500" kern="100">
              <a:latin typeface="Montserrat"/>
              <a:ea typeface="Aptos" panose="020B0004020202020204" pitchFamily="34" charset="0"/>
              <a:cs typeface="Times New Roman"/>
            </a:endParaRPr>
          </a:p>
          <a:p>
            <a:r>
              <a:rPr lang="en-GB" sz="2500">
                <a:effectLst/>
                <a:latin typeface="Montserrat" panose="00000500000000000000" pitchFamily="2" charset="0"/>
                <a:ea typeface="Aptos" panose="020B0004020202020204" pitchFamily="34" charset="0"/>
                <a:cs typeface="Times New Roman" panose="02020603050405020304" pitchFamily="18" charset="0"/>
              </a:rPr>
              <a:t>I can tell you how nature benefits my mental wellbeing. </a:t>
            </a:r>
            <a:endParaRPr lang="en-GB" sz="2500">
              <a:solidFill>
                <a:schemeClr val="dk1"/>
              </a:solidFill>
              <a:latin typeface="Montserrat" panose="00000500000000000000" pitchFamily="2" charset="0"/>
              <a:ea typeface="Montserrat Medium"/>
              <a:cs typeface="Montserrat Medium"/>
              <a:sym typeface="Montserrat Medium"/>
            </a:endParaRPr>
          </a:p>
        </p:txBody>
      </p:sp>
      <p:sp>
        <p:nvSpPr>
          <p:cNvPr id="48" name="Freeform 3">
            <a:extLst>
              <a:ext uri="{FF2B5EF4-FFF2-40B4-BE49-F238E27FC236}">
                <a16:creationId xmlns:a16="http://schemas.microsoft.com/office/drawing/2014/main" id="{95F3EF56-C5AD-6468-A653-C69DE93BCF30}"/>
              </a:ext>
            </a:extLst>
          </p:cNvPr>
          <p:cNvSpPr/>
          <p:nvPr/>
        </p:nvSpPr>
        <p:spPr>
          <a:xfrm rot="21312372">
            <a:off x="7460745" y="422551"/>
            <a:ext cx="2086086" cy="470332"/>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grpSp>
        <p:nvGrpSpPr>
          <p:cNvPr id="5" name="Group 4">
            <a:extLst>
              <a:ext uri="{FF2B5EF4-FFF2-40B4-BE49-F238E27FC236}">
                <a16:creationId xmlns:a16="http://schemas.microsoft.com/office/drawing/2014/main" id="{E0A76C89-91FC-4C61-4C32-3A767ADD48F3}"/>
              </a:ext>
            </a:extLst>
          </p:cNvPr>
          <p:cNvGrpSpPr/>
          <p:nvPr/>
        </p:nvGrpSpPr>
        <p:grpSpPr>
          <a:xfrm rot="760639">
            <a:off x="8691171" y="3015973"/>
            <a:ext cx="2832222" cy="4256048"/>
            <a:chOff x="3081617" y="1188283"/>
            <a:chExt cx="2813650" cy="4311312"/>
          </a:xfrm>
        </p:grpSpPr>
        <p:sp>
          <p:nvSpPr>
            <p:cNvPr id="12" name="Rectangle 11">
              <a:extLst>
                <a:ext uri="{FF2B5EF4-FFF2-40B4-BE49-F238E27FC236}">
                  <a16:creationId xmlns:a16="http://schemas.microsoft.com/office/drawing/2014/main" id="{82A7E93B-A767-714F-FDF7-E50185E617D5}"/>
                </a:ext>
              </a:extLst>
            </p:cNvPr>
            <p:cNvSpPr/>
            <p:nvPr/>
          </p:nvSpPr>
          <p:spPr>
            <a:xfrm>
              <a:off x="3081617" y="1188283"/>
              <a:ext cx="2813650" cy="4311312"/>
            </a:xfrm>
            <a:prstGeom prst="rect">
              <a:avLst/>
            </a:prstGeom>
            <a:solidFill>
              <a:schemeClr val="bg1"/>
            </a:solidFill>
            <a:ln>
              <a:solidFill>
                <a:srgbClr val="3380A3"/>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5" name="Picture 14">
              <a:extLst>
                <a:ext uri="{FF2B5EF4-FFF2-40B4-BE49-F238E27FC236}">
                  <a16:creationId xmlns:a16="http://schemas.microsoft.com/office/drawing/2014/main" id="{16D2BCD9-A13B-64F8-2E51-63C3FD53018E}"/>
                </a:ext>
              </a:extLst>
            </p:cNvPr>
            <p:cNvPicPr>
              <a:picLocks noChangeAspect="1"/>
            </p:cNvPicPr>
            <p:nvPr/>
          </p:nvPicPr>
          <p:blipFill>
            <a:blip r:embed="rId17"/>
            <a:stretch>
              <a:fillRect/>
            </a:stretch>
          </p:blipFill>
          <p:spPr>
            <a:xfrm>
              <a:off x="3274779" y="1622097"/>
              <a:ext cx="2433967" cy="3277017"/>
            </a:xfrm>
            <a:prstGeom prst="rect">
              <a:avLst/>
            </a:prstGeom>
            <a:ln>
              <a:solidFill>
                <a:srgbClr val="3380A3"/>
              </a:solidFill>
            </a:ln>
            <a:effectLst/>
          </p:spPr>
        </p:pic>
      </p:grpSp>
      <p:sp>
        <p:nvSpPr>
          <p:cNvPr id="49" name="Freeform 3">
            <a:extLst>
              <a:ext uri="{FF2B5EF4-FFF2-40B4-BE49-F238E27FC236}">
                <a16:creationId xmlns:a16="http://schemas.microsoft.com/office/drawing/2014/main" id="{99E9D9DB-1B89-2CE5-C9B6-DB60C28DEA8C}"/>
              </a:ext>
            </a:extLst>
          </p:cNvPr>
          <p:cNvSpPr/>
          <p:nvPr/>
        </p:nvSpPr>
        <p:spPr>
          <a:xfrm rot="285236">
            <a:off x="9879996" y="2900670"/>
            <a:ext cx="1742633" cy="389587"/>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Tree>
    <p:extLst>
      <p:ext uri="{BB962C8B-B14F-4D97-AF65-F5344CB8AC3E}">
        <p14:creationId xmlns:p14="http://schemas.microsoft.com/office/powerpoint/2010/main" val="36462173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blip>
          <a:stretch>
            <a:fillRect/>
          </a:stretch>
        </p:blipFill>
        <p:spPr>
          <a:xfrm>
            <a:off x="1657611" y="3790535"/>
            <a:ext cx="1608654" cy="626569"/>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888614"/>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92309" y="3915856"/>
            <a:ext cx="1280821" cy="667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GB" sz="2400" b="0" i="1" u="none" strike="noStrike" kern="1200" cap="none" spc="0" normalizeH="0" baseline="0" noProof="0" err="1">
                <a:ln>
                  <a:noFill/>
                </a:ln>
                <a:solidFill>
                  <a:prstClr val="black"/>
                </a:solidFill>
                <a:effectLst/>
                <a:uLnTx/>
                <a:uFillTx/>
                <a:latin typeface="Playfair Display" panose="00000500000000000000" pitchFamily="2" charset="0"/>
                <a:ea typeface="Montserrat Medium"/>
                <a:cs typeface="Montserrat Medium"/>
                <a:sym typeface="Montserrat Medium"/>
              </a:rPr>
              <a:t>ead</a:t>
            </a:r>
            <a:endParaRPr kumimoji="0" sz="2400" b="0" i="1" u="none" strike="noStrike" kern="1200" cap="none" spc="0" normalizeH="0" baseline="0" noProof="0">
              <a:ln>
                <a:noFill/>
              </a:ln>
              <a:solidFill>
                <a:prstClr val="black"/>
              </a:solidFill>
              <a:effectLst/>
              <a:uLnTx/>
              <a:uFillTx/>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47033" y="441526"/>
            <a:ext cx="7963062" cy="689034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309216" y="1974768"/>
            <a:ext cx="7684365" cy="2802427"/>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2000" b="1" i="0" u="none" strike="noStrike" kern="1200" cap="none" spc="0" normalizeH="0" baseline="0" noProof="0">
                <a:ln>
                  <a:noFill/>
                </a:ln>
                <a:solidFill>
                  <a:prstClr val="black"/>
                </a:solidFill>
                <a:effectLst/>
                <a:uLnTx/>
                <a:uFillTx/>
                <a:latin typeface="Montserrat"/>
                <a:ea typeface="+mn-ea"/>
                <a:cs typeface="+mn-cs"/>
              </a:rPr>
              <a:t>Vocabulary:</a:t>
            </a:r>
          </a:p>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2000" b="0" i="0" u="none" strike="noStrike" kern="1200" cap="none" spc="0" normalizeH="0" baseline="0" noProof="0">
                <a:ln>
                  <a:noFill/>
                </a:ln>
                <a:solidFill>
                  <a:prstClr val="black"/>
                </a:solidFill>
                <a:effectLst/>
                <a:uLnTx/>
                <a:uFillTx/>
                <a:latin typeface="Montserrat"/>
                <a:ea typeface="+mn-ea"/>
                <a:cs typeface="+mn-cs"/>
              </a:rPr>
              <a:t>‘</a:t>
            </a:r>
            <a:r>
              <a:rPr kumimoji="0" lang="en-GB" sz="2000" b="0" i="1" u="none" strike="noStrike" kern="1200" cap="none" spc="0" normalizeH="0" baseline="0" noProof="0">
                <a:ln>
                  <a:noFill/>
                </a:ln>
                <a:solidFill>
                  <a:prstClr val="black"/>
                </a:solidFill>
                <a:effectLst/>
                <a:uLnTx/>
                <a:uFillTx/>
                <a:latin typeface="Montserrat"/>
                <a:ea typeface="+mn-ea"/>
                <a:cs typeface="+mn-cs"/>
              </a:rPr>
              <a:t>Here we are again. Me and Mom in the same cabin. The same forest. The same rain. Dad back in the city.</a:t>
            </a:r>
            <a:r>
              <a:rPr kumimoji="0" lang="en-GB" sz="2000" b="0" i="0" u="none" strike="noStrike" kern="1200" cap="none" spc="0" normalizeH="0" baseline="0" noProof="0">
                <a:ln>
                  <a:noFill/>
                </a:ln>
                <a:solidFill>
                  <a:prstClr val="black"/>
                </a:solidFill>
                <a:effectLst/>
                <a:uLnTx/>
                <a:uFillTx/>
                <a:latin typeface="Montserrat"/>
                <a:ea typeface="+mn-ea"/>
                <a:cs typeface="+mn-cs"/>
              </a:rPr>
              <a:t>’​</a:t>
            </a:r>
            <a:endParaRPr lang="en-GB" sz="2000" b="0" i="0" u="none" strike="noStrike" kern="1200" cap="none" spc="0" normalizeH="0" baseline="0" noProof="0">
              <a:ln>
                <a:noFill/>
              </a:ln>
              <a:solidFill>
                <a:prstClr val="black"/>
              </a:solidFill>
              <a:effectLst/>
              <a:uLnTx/>
              <a:uFillTx/>
              <a:latin typeface="Montserrat"/>
            </a:endParaRPr>
          </a:p>
          <a:p>
            <a:pPr marL="0" marR="0" lvl="0" indent="0" algn="l" defTabSz="914400" rtl="0" eaLnBrk="1" fontAlgn="base" latinLnBrk="0" hangingPunct="1">
              <a:lnSpc>
                <a:spcPct val="15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Montserrat"/>
              <a:ea typeface="+mn-ea"/>
              <a:cs typeface="+mn-cs"/>
            </a:endParaRPr>
          </a:p>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2000" b="0" i="0" u="none" strike="noStrike" kern="1200" cap="none" spc="0" normalizeH="0" baseline="0" noProof="0">
                <a:ln>
                  <a:noFill/>
                </a:ln>
                <a:solidFill>
                  <a:prstClr val="black"/>
                </a:solidFill>
                <a:effectLst/>
                <a:uLnTx/>
                <a:uFillTx/>
                <a:latin typeface="Montserrat"/>
                <a:ea typeface="+mn-ea"/>
                <a:cs typeface="+mn-cs"/>
              </a:rPr>
              <a:t>‘Same’ is used as an adjective in the sentences above. </a:t>
            </a:r>
            <a:endParaRPr lang="en-GB" sz="2000" b="0" i="0" u="none" strike="noStrike" kern="1200" cap="none" spc="0" normalizeH="0" baseline="0" noProof="0">
              <a:ln>
                <a:noFill/>
              </a:ln>
              <a:solidFill>
                <a:prstClr val="black"/>
              </a:solidFill>
              <a:effectLst/>
              <a:uLnTx/>
              <a:uFillTx/>
              <a:latin typeface="Montserrat"/>
            </a:endParaRPr>
          </a:p>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2000" b="0" i="0" u="none" strike="noStrike" kern="1200" cap="none" spc="0" normalizeH="0" baseline="0" noProof="0">
                <a:ln>
                  <a:noFill/>
                </a:ln>
                <a:solidFill>
                  <a:prstClr val="black"/>
                </a:solidFill>
                <a:effectLst/>
                <a:uLnTx/>
                <a:uFillTx/>
                <a:latin typeface="Montserrat"/>
                <a:ea typeface="+mn-ea"/>
                <a:cs typeface="+mn-cs"/>
              </a:rPr>
              <a:t>Why do you think the author repeated it? </a:t>
            </a:r>
            <a:endParaRPr lang="en-GB" sz="2000" b="0" i="0" u="none" strike="noStrike" kern="1200" cap="none" spc="0" normalizeH="0" baseline="0" noProof="0">
              <a:ln>
                <a:noFill/>
              </a:ln>
              <a:solidFill>
                <a:prstClr val="black"/>
              </a:solidFill>
              <a:effectLst/>
              <a:uLnTx/>
              <a:uFillTx/>
              <a:latin typeface="Montserrat"/>
            </a:endParaRPr>
          </a:p>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2000" b="0" i="0" u="none" strike="noStrike" kern="1200" cap="none" spc="0" normalizeH="0" baseline="0" noProof="0">
                <a:ln>
                  <a:noFill/>
                </a:ln>
                <a:solidFill>
                  <a:prstClr val="black"/>
                </a:solidFill>
                <a:effectLst/>
                <a:uLnTx/>
                <a:uFillTx/>
                <a:latin typeface="Montserrat"/>
                <a:ea typeface="+mn-ea"/>
                <a:cs typeface="+mn-cs"/>
              </a:rPr>
              <a:t>How does it help the reader understand what the child is feeling?</a:t>
            </a:r>
            <a:endParaRPr lang="en-GB" sz="2000" b="0" i="0" u="none" strike="noStrike" kern="1200" cap="none" spc="0" normalizeH="0" baseline="0" noProof="0">
              <a:ln>
                <a:noFill/>
              </a:ln>
              <a:solidFill>
                <a:prstClr val="black"/>
              </a:solidFill>
              <a:effectLst/>
              <a:uLnTx/>
              <a:uFillTx/>
              <a:latin typeface="Montserrat"/>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088535" y="602782"/>
            <a:ext cx="3435557"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rPr>
              <a:t>Enjoy the Story</a:t>
            </a:r>
            <a:endParaRPr kumimoji="0" lang="en-GB"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183371" y="1304009"/>
            <a:ext cx="3519523" cy="138533"/>
          </a:xfrm>
          <a:prstGeom prst="rect">
            <a:avLst/>
          </a:prstGeom>
          <a:noFill/>
          <a:ln>
            <a:noFill/>
          </a:ln>
        </p:spPr>
      </p:pic>
      <p:pic>
        <p:nvPicPr>
          <p:cNvPr id="10" name="Picture 9" descr="A child reading a book&#10;&#10;Description automatically generated">
            <a:extLst>
              <a:ext uri="{FF2B5EF4-FFF2-40B4-BE49-F238E27FC236}">
                <a16:creationId xmlns:a16="http://schemas.microsoft.com/office/drawing/2014/main" id="{6308CEE2-0777-58CC-0CE3-0FEBE43DA0C3}"/>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473202" y="602256"/>
            <a:ext cx="2578395" cy="1822811"/>
          </a:xfrm>
          <a:prstGeom prst="rect">
            <a:avLst/>
          </a:prstGeom>
        </p:spPr>
      </p:pic>
    </p:spTree>
    <p:extLst>
      <p:ext uri="{BB962C8B-B14F-4D97-AF65-F5344CB8AC3E}">
        <p14:creationId xmlns:p14="http://schemas.microsoft.com/office/powerpoint/2010/main" val="41756160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blip>
          <a:stretch>
            <a:fillRect/>
          </a:stretch>
        </p:blipFill>
        <p:spPr>
          <a:xfrm>
            <a:off x="1657611" y="3790535"/>
            <a:ext cx="1608654" cy="626569"/>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457994"/>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92309" y="3915856"/>
            <a:ext cx="1280821" cy="667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GB" sz="2400" b="0" i="1" u="none" strike="noStrike" kern="1200" cap="none" spc="0" normalizeH="0" baseline="0" noProof="0" err="1">
                <a:ln>
                  <a:noFill/>
                </a:ln>
                <a:solidFill>
                  <a:prstClr val="black"/>
                </a:solidFill>
                <a:effectLst/>
                <a:uLnTx/>
                <a:uFillTx/>
                <a:latin typeface="Playfair Display" panose="00000500000000000000" pitchFamily="2" charset="0"/>
                <a:ea typeface="Montserrat Medium"/>
                <a:cs typeface="Montserrat Medium"/>
                <a:sym typeface="Montserrat Medium"/>
              </a:rPr>
              <a:t>ead</a:t>
            </a:r>
            <a:endParaRPr kumimoji="0" sz="2400" b="0" i="1" u="none" strike="noStrike" kern="1200" cap="none" spc="0" normalizeH="0" baseline="0" noProof="0">
              <a:ln>
                <a:noFill/>
              </a:ln>
              <a:solidFill>
                <a:prstClr val="black"/>
              </a:solidFill>
              <a:effectLst/>
              <a:uLnTx/>
              <a:uFillTx/>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47033" y="441526"/>
            <a:ext cx="7963062" cy="689034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264859" y="1853788"/>
            <a:ext cx="7684365" cy="2802427"/>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2000" b="1" i="0" u="none" strike="noStrike" kern="1200" cap="none" spc="0" normalizeH="0" baseline="0" noProof="0">
                <a:ln>
                  <a:noFill/>
                </a:ln>
                <a:solidFill>
                  <a:prstClr val="black"/>
                </a:solidFill>
                <a:effectLst/>
                <a:uLnTx/>
                <a:uFillTx/>
                <a:latin typeface="Montserrat"/>
                <a:ea typeface="+mn-ea"/>
                <a:cs typeface="+mn-cs"/>
              </a:rPr>
              <a:t>Retrieval: </a:t>
            </a:r>
          </a:p>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2000" b="0" i="0" u="none" strike="noStrike" kern="1200" cap="none" spc="0" normalizeH="0" baseline="0" noProof="0">
                <a:ln>
                  <a:noFill/>
                </a:ln>
                <a:solidFill>
                  <a:prstClr val="black"/>
                </a:solidFill>
                <a:effectLst/>
                <a:uLnTx/>
                <a:uFillTx/>
                <a:latin typeface="Montserrat"/>
                <a:ea typeface="+mn-ea"/>
                <a:cs typeface="+mn-cs"/>
              </a:rPr>
              <a:t>How did the child feel about being at the cabin at the beginning of the story? ​</a:t>
            </a:r>
          </a:p>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2000" b="0" i="0" u="none" strike="noStrike" kern="1200" cap="none" spc="0" normalizeH="0" baseline="0" noProof="0">
                <a:ln>
                  <a:noFill/>
                </a:ln>
                <a:solidFill>
                  <a:prstClr val="black"/>
                </a:solidFill>
                <a:effectLst/>
                <a:uLnTx/>
                <a:uFillTx/>
                <a:latin typeface="Montserrat"/>
                <a:ea typeface="+mn-ea"/>
                <a:cs typeface="+mn-cs"/>
              </a:rPr>
              <a:t>Do you think this feeling has now changed? ​</a:t>
            </a:r>
          </a:p>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2000" b="0" i="0" u="none" strike="noStrike" kern="1200" cap="none" spc="0" normalizeH="0" baseline="0" noProof="0">
                <a:ln>
                  <a:noFill/>
                </a:ln>
                <a:solidFill>
                  <a:prstClr val="black"/>
                </a:solidFill>
                <a:effectLst/>
                <a:uLnTx/>
                <a:uFillTx/>
                <a:latin typeface="Montserrat"/>
                <a:ea typeface="+mn-ea"/>
                <a:cs typeface="+mn-cs"/>
              </a:rPr>
              <a:t>How has the child changed from this experience? </a:t>
            </a:r>
          </a:p>
          <a:p>
            <a:pPr marL="0" marR="0" lvl="0" indent="0" algn="l" defTabSz="914400" rtl="0" eaLnBrk="1" fontAlgn="base" latinLnBrk="0" hangingPunct="1">
              <a:lnSpc>
                <a:spcPct val="150000"/>
              </a:lnSpc>
              <a:spcBef>
                <a:spcPts val="0"/>
              </a:spcBef>
              <a:spcAft>
                <a:spcPts val="0"/>
              </a:spcAft>
              <a:buClrTx/>
              <a:buSzTx/>
              <a:buFontTx/>
              <a:buNone/>
              <a:tabLst/>
              <a:defRPr/>
            </a:pPr>
            <a:endParaRPr kumimoji="0" lang="en-GB" sz="2000" b="1" i="0" u="none" strike="noStrike" kern="1200" cap="none" spc="0" normalizeH="0" baseline="0" noProof="0">
              <a:ln>
                <a:noFill/>
              </a:ln>
              <a:solidFill>
                <a:prstClr val="black"/>
              </a:solidFill>
              <a:effectLst/>
              <a:uLnTx/>
              <a:uFillTx/>
              <a:latin typeface="Montserrat"/>
              <a:ea typeface="+mn-ea"/>
              <a:cs typeface="+mn-cs"/>
            </a:endParaRPr>
          </a:p>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2000" b="1" i="0" u="none" strike="noStrike" kern="1200" cap="none" spc="0" normalizeH="0" baseline="0" noProof="0">
                <a:ln>
                  <a:noFill/>
                </a:ln>
                <a:solidFill>
                  <a:prstClr val="black"/>
                </a:solidFill>
                <a:effectLst/>
                <a:uLnTx/>
                <a:uFillTx/>
                <a:latin typeface="Montserrat"/>
                <a:ea typeface="+mn-ea"/>
                <a:cs typeface="+mn-cs"/>
              </a:rPr>
              <a:t>Inference: </a:t>
            </a:r>
          </a:p>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2000" b="0" i="0" u="none" strike="noStrike" kern="1200" cap="none" spc="0" normalizeH="0" baseline="0" noProof="0">
                <a:ln>
                  <a:noFill/>
                </a:ln>
                <a:solidFill>
                  <a:srgbClr val="000000"/>
                </a:solidFill>
                <a:effectLst/>
                <a:uLnTx/>
                <a:uFillTx/>
                <a:latin typeface="Montserrat" panose="00000500000000000000" pitchFamily="2" charset="0"/>
                <a:ea typeface="+mn-ea"/>
                <a:cs typeface="+mn-cs"/>
              </a:rPr>
              <a:t>Do you think the child will eventually tell their mother about what happened? </a:t>
            </a:r>
          </a:p>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2000" b="0" i="0" u="none" strike="noStrike" kern="1200" cap="none" spc="0" normalizeH="0" baseline="0" noProof="0">
                <a:ln>
                  <a:noFill/>
                </a:ln>
                <a:solidFill>
                  <a:srgbClr val="000000"/>
                </a:solidFill>
                <a:effectLst/>
                <a:uLnTx/>
                <a:uFillTx/>
                <a:latin typeface="Montserrat" panose="00000500000000000000" pitchFamily="2" charset="0"/>
                <a:ea typeface="+mn-ea"/>
                <a:cs typeface="+mn-cs"/>
              </a:rPr>
              <a:t>Do you think the child will tell their father? </a:t>
            </a:r>
          </a:p>
        </p:txBody>
      </p:sp>
      <p:sp>
        <p:nvSpPr>
          <p:cNvPr id="8" name="TextBox 7">
            <a:extLst>
              <a:ext uri="{FF2B5EF4-FFF2-40B4-BE49-F238E27FC236}">
                <a16:creationId xmlns:a16="http://schemas.microsoft.com/office/drawing/2014/main" id="{58B9AB1F-B753-A912-4424-AA7ABC7BCD2D}"/>
              </a:ext>
            </a:extLst>
          </p:cNvPr>
          <p:cNvSpPr txBox="1"/>
          <p:nvPr/>
        </p:nvSpPr>
        <p:spPr>
          <a:xfrm>
            <a:off x="4088535" y="602782"/>
            <a:ext cx="3435557"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rPr>
              <a:t>Enjoy the Story</a:t>
            </a:r>
            <a:endParaRPr kumimoji="0" lang="en-GB"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183371" y="1304009"/>
            <a:ext cx="3519523" cy="138533"/>
          </a:xfrm>
          <a:prstGeom prst="rect">
            <a:avLst/>
          </a:prstGeom>
          <a:noFill/>
          <a:ln>
            <a:noFill/>
          </a:ln>
        </p:spPr>
      </p:pic>
      <p:pic>
        <p:nvPicPr>
          <p:cNvPr id="10" name="Picture 9" descr="A child reading a book&#10;&#10;Description automatically generated">
            <a:extLst>
              <a:ext uri="{FF2B5EF4-FFF2-40B4-BE49-F238E27FC236}">
                <a16:creationId xmlns:a16="http://schemas.microsoft.com/office/drawing/2014/main" id="{6308CEE2-0777-58CC-0CE3-0FEBE43DA0C3}"/>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473202" y="602256"/>
            <a:ext cx="2578395" cy="1822811"/>
          </a:xfrm>
          <a:prstGeom prst="rect">
            <a:avLst/>
          </a:prstGeom>
        </p:spPr>
      </p:pic>
    </p:spTree>
    <p:extLst>
      <p:ext uri="{BB962C8B-B14F-4D97-AF65-F5344CB8AC3E}">
        <p14:creationId xmlns:p14="http://schemas.microsoft.com/office/powerpoint/2010/main" val="28314139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3392964"/>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ou</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03158" y="649204"/>
            <a:ext cx="7838321"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379287" y="1857054"/>
            <a:ext cx="7073022" cy="2802427"/>
          </a:xfrm>
          <a:prstGeom prst="rect">
            <a:avLst/>
          </a:prstGeom>
          <a:noFill/>
          <a:ln>
            <a:noFill/>
          </a:ln>
        </p:spPr>
        <p:txBody>
          <a:bodyPr spcFirstLastPara="1" wrap="square" lIns="91425" tIns="91425" rIns="91425" bIns="91425" anchor="t" anchorCtr="0">
            <a:noAutofit/>
          </a:bodyPr>
          <a:lstStyle/>
          <a:p>
            <a:r>
              <a:rPr lang="en-US" sz="2500" dirty="0">
                <a:effectLst/>
                <a:latin typeface="Montserrat" panose="00000500000000000000" pitchFamily="2" charset="0"/>
              </a:rPr>
              <a:t>What does </a:t>
            </a:r>
            <a:r>
              <a:rPr lang="en-US" sz="2500" b="1" dirty="0">
                <a:effectLst/>
                <a:latin typeface="Montserrat" panose="00000500000000000000" pitchFamily="2" charset="0"/>
              </a:rPr>
              <a:t>wellbeing</a:t>
            </a:r>
            <a:r>
              <a:rPr lang="en-US" sz="2500" dirty="0">
                <a:effectLst/>
                <a:latin typeface="Montserrat" panose="00000500000000000000" pitchFamily="2" charset="0"/>
              </a:rPr>
              <a:t> mean? </a:t>
            </a:r>
          </a:p>
          <a:p>
            <a:endParaRPr lang="en-US" sz="2500" dirty="0">
              <a:effectLst/>
              <a:latin typeface="Montserrat" panose="00000500000000000000" pitchFamily="2" charset="0"/>
            </a:endParaRPr>
          </a:p>
          <a:p>
            <a:r>
              <a:rPr lang="en-US" sz="2500" dirty="0">
                <a:effectLst/>
                <a:latin typeface="Montserrat" panose="00000500000000000000" pitchFamily="2" charset="0"/>
              </a:rPr>
              <a:t>What can people do to feel better?</a:t>
            </a:r>
          </a:p>
          <a:p>
            <a:endParaRPr lang="en-US" sz="2500" dirty="0">
              <a:latin typeface="Montserrat" panose="00000500000000000000" pitchFamily="2" charset="0"/>
            </a:endParaRPr>
          </a:p>
          <a:p>
            <a:r>
              <a:rPr lang="en-US" sz="2500" dirty="0">
                <a:effectLst/>
                <a:latin typeface="Montserrat" panose="00000500000000000000" pitchFamily="2" charset="0"/>
              </a:rPr>
              <a:t>What makes you feel better?</a:t>
            </a:r>
          </a:p>
        </p:txBody>
      </p:sp>
      <p:sp>
        <p:nvSpPr>
          <p:cNvPr id="8" name="TextBox 7">
            <a:extLst>
              <a:ext uri="{FF2B5EF4-FFF2-40B4-BE49-F238E27FC236}">
                <a16:creationId xmlns:a16="http://schemas.microsoft.com/office/drawing/2014/main" id="{58B9AB1F-B753-A912-4424-AA7ABC7BCD2D}"/>
              </a:ext>
            </a:extLst>
          </p:cNvPr>
          <p:cNvSpPr txBox="1"/>
          <p:nvPr/>
        </p:nvSpPr>
        <p:spPr>
          <a:xfrm>
            <a:off x="4381434" y="758694"/>
            <a:ext cx="3770584" cy="646331"/>
          </a:xfrm>
          <a:prstGeom prst="rect">
            <a:avLst/>
          </a:prstGeom>
          <a:noFill/>
        </p:spPr>
        <p:txBody>
          <a:bodyPr wrap="none" rtlCol="0">
            <a:spAutoFit/>
          </a:bodyPr>
          <a:lstStyle/>
          <a:p>
            <a:pPr algn="ctr"/>
            <a:r>
              <a:rPr lang="en-US" sz="3600" b="1">
                <a:solidFill>
                  <a:srgbClr val="313E53"/>
                </a:solidFill>
                <a:latin typeface="Playfair Display" panose="00000500000000000000" pitchFamily="2" charset="0"/>
              </a:rPr>
              <a:t>Class Discussion</a:t>
            </a:r>
            <a:endParaRPr lang="en-GB" sz="3600" b="1">
              <a:solidFill>
                <a:srgbClr val="313E53"/>
              </a:solidFill>
              <a:latin typeface="Playfair Display" panose="00000500000000000000" pitchFamily="2" charset="0"/>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469646" y="1425003"/>
            <a:ext cx="3519523" cy="138533"/>
          </a:xfrm>
          <a:prstGeom prst="rect">
            <a:avLst/>
          </a:prstGeom>
          <a:noFill/>
          <a:ln>
            <a:noFill/>
          </a:ln>
        </p:spPr>
      </p:pic>
      <p:pic>
        <p:nvPicPr>
          <p:cNvPr id="13" name="Picture 12" descr="A group of children reading a book&#10;&#10;Description automatically generated">
            <a:extLst>
              <a:ext uri="{FF2B5EF4-FFF2-40B4-BE49-F238E27FC236}">
                <a16:creationId xmlns:a16="http://schemas.microsoft.com/office/drawing/2014/main" id="{147A3B05-DC54-E5EE-09CC-09A22C03F884}"/>
              </a:ext>
            </a:extLst>
          </p:cNvPr>
          <p:cNvPicPr>
            <a:picLocks noChangeAspect="1"/>
          </p:cNvPicPr>
          <p:nvPr/>
        </p:nvPicPr>
        <p:blipFill rotWithShape="1">
          <a:blip r:embed="rId17">
            <a:extLst>
              <a:ext uri="{28A0092B-C50C-407E-A947-70E740481C1C}">
                <a14:useLocalDpi xmlns:a14="http://schemas.microsoft.com/office/drawing/2010/main" val="0"/>
              </a:ext>
            </a:extLst>
          </a:blip>
          <a:srcRect l="19152" t="22634" r="31933" b="7667"/>
          <a:stretch/>
        </p:blipFill>
        <p:spPr>
          <a:xfrm>
            <a:off x="9047286" y="4262752"/>
            <a:ext cx="2670280" cy="2689861"/>
          </a:xfrm>
          <a:prstGeom prst="rect">
            <a:avLst/>
          </a:prstGeom>
        </p:spPr>
      </p:pic>
    </p:spTree>
    <p:extLst>
      <p:ext uri="{BB962C8B-B14F-4D97-AF65-F5344CB8AC3E}">
        <p14:creationId xmlns:p14="http://schemas.microsoft.com/office/powerpoint/2010/main" val="29931580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2650101"/>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ou</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5" name="Rectangle 4">
            <a:extLst>
              <a:ext uri="{FF2B5EF4-FFF2-40B4-BE49-F238E27FC236}">
                <a16:creationId xmlns:a16="http://schemas.microsoft.com/office/drawing/2014/main" id="{3DA7CB50-DE6D-14BF-4250-76059B85D17D}"/>
              </a:ext>
            </a:extLst>
          </p:cNvPr>
          <p:cNvSpPr/>
          <p:nvPr/>
        </p:nvSpPr>
        <p:spPr>
          <a:xfrm>
            <a:off x="4068013" y="1027500"/>
            <a:ext cx="7908599" cy="6143634"/>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Google Shape;118;p15">
            <a:extLst>
              <a:ext uri="{FF2B5EF4-FFF2-40B4-BE49-F238E27FC236}">
                <a16:creationId xmlns:a16="http://schemas.microsoft.com/office/drawing/2014/main" id="{EDC24F4D-0172-EBC0-05CC-28B2AA5086DE}"/>
              </a:ext>
            </a:extLst>
          </p:cNvPr>
          <p:cNvSpPr txBox="1"/>
          <p:nvPr/>
        </p:nvSpPr>
        <p:spPr>
          <a:xfrm>
            <a:off x="4257797" y="1236938"/>
            <a:ext cx="5132400" cy="68099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3600" b="1">
                <a:solidFill>
                  <a:srgbClr val="313E53"/>
                </a:solidFill>
                <a:latin typeface="Playfair Display"/>
                <a:ea typeface="Playfair Display"/>
                <a:cs typeface="Playfair Display"/>
                <a:sym typeface="Playfair Display"/>
              </a:rPr>
              <a:t>R</a:t>
            </a:r>
            <a:r>
              <a:rPr lang="en-GB" sz="3600" b="1">
                <a:solidFill>
                  <a:srgbClr val="313E53"/>
                </a:solidFill>
                <a:latin typeface="Playfair Display"/>
                <a:ea typeface="Playfair Display"/>
                <a:cs typeface="Playfair Display"/>
                <a:sym typeface="Playfair Display"/>
              </a:rPr>
              <a:t>ain Art</a:t>
            </a:r>
            <a:endParaRPr sz="3600" b="1">
              <a:solidFill>
                <a:srgbClr val="313E53"/>
              </a:solidFill>
              <a:latin typeface="Playfair Display"/>
              <a:ea typeface="Playfair Display"/>
              <a:cs typeface="Playfair Display"/>
              <a:sym typeface="Playfair Display"/>
            </a:endParaRPr>
          </a:p>
        </p:txBody>
      </p:sp>
      <p:pic>
        <p:nvPicPr>
          <p:cNvPr id="11" name="Google Shape;119;p15">
            <a:extLst>
              <a:ext uri="{FF2B5EF4-FFF2-40B4-BE49-F238E27FC236}">
                <a16:creationId xmlns:a16="http://schemas.microsoft.com/office/drawing/2014/main" id="{C471D098-8605-63F4-1517-05D065A6AFA3}"/>
              </a:ext>
            </a:extLst>
          </p:cNvPr>
          <p:cNvPicPr preferRelativeResize="0"/>
          <p:nvPr/>
        </p:nvPicPr>
        <p:blipFill>
          <a:blip r:embed="rId16">
            <a:alphaModFix/>
          </a:blip>
          <a:stretch>
            <a:fillRect/>
          </a:stretch>
        </p:blipFill>
        <p:spPr>
          <a:xfrm>
            <a:off x="4319356" y="1996922"/>
            <a:ext cx="2550483" cy="108559"/>
          </a:xfrm>
          <a:prstGeom prst="rect">
            <a:avLst/>
          </a:prstGeom>
          <a:noFill/>
          <a:ln>
            <a:noFill/>
          </a:ln>
        </p:spPr>
      </p:pic>
      <p:sp>
        <p:nvSpPr>
          <p:cNvPr id="12" name="Google Shape;121;p15">
            <a:extLst>
              <a:ext uri="{FF2B5EF4-FFF2-40B4-BE49-F238E27FC236}">
                <a16:creationId xmlns:a16="http://schemas.microsoft.com/office/drawing/2014/main" id="{75D179A0-11D1-133C-7AAC-ACDEB7B171F4}"/>
              </a:ext>
            </a:extLst>
          </p:cNvPr>
          <p:cNvSpPr txBox="1"/>
          <p:nvPr/>
        </p:nvSpPr>
        <p:spPr>
          <a:xfrm>
            <a:off x="4192799" y="2420001"/>
            <a:ext cx="7075924" cy="280242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rPr>
              <a:t>Let’s make rain art together!</a:t>
            </a:r>
          </a:p>
          <a:p>
            <a:pPr lvl="0">
              <a:lnSpc>
                <a:spcPct val="107000"/>
              </a:lnSpc>
              <a:spcAft>
                <a:spcPts val="800"/>
              </a:spcAft>
            </a:pPr>
            <a:endPar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endParaRPr>
          </a:p>
          <a:p>
            <a:pPr lvl="0">
              <a:lnSpc>
                <a:spcPct val="107000"/>
              </a:lnSpc>
              <a:spcAft>
                <a:spcPts val="800"/>
              </a:spcAft>
            </a:pPr>
            <a:r>
              <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rPr>
              <a:t>What colours will you use? </a:t>
            </a:r>
          </a:p>
          <a:p>
            <a:pPr lvl="0">
              <a:lnSpc>
                <a:spcPct val="107000"/>
              </a:lnSpc>
              <a:spcAft>
                <a:spcPts val="800"/>
              </a:spcAft>
            </a:pPr>
            <a:endPar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endParaRPr>
          </a:p>
          <a:p>
            <a:pPr lvl="0">
              <a:lnSpc>
                <a:spcPct val="107000"/>
              </a:lnSpc>
              <a:spcAft>
                <a:spcPts val="800"/>
              </a:spcAft>
            </a:pPr>
            <a:r>
              <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rPr>
              <a:t>How will you make it?  </a:t>
            </a:r>
          </a:p>
        </p:txBody>
      </p:sp>
      <p:sp>
        <p:nvSpPr>
          <p:cNvPr id="14" name="Freeform 2">
            <a:extLst>
              <a:ext uri="{FF2B5EF4-FFF2-40B4-BE49-F238E27FC236}">
                <a16:creationId xmlns:a16="http://schemas.microsoft.com/office/drawing/2014/main" id="{F239C11B-4CF0-264C-957C-6FA6D4395DB5}"/>
              </a:ext>
            </a:extLst>
          </p:cNvPr>
          <p:cNvSpPr/>
          <p:nvPr/>
        </p:nvSpPr>
        <p:spPr>
          <a:xfrm>
            <a:off x="9116577" y="4264617"/>
            <a:ext cx="2340898" cy="2199576"/>
          </a:xfrm>
          <a:custGeom>
            <a:avLst/>
            <a:gdLst/>
            <a:ahLst/>
            <a:cxnLst/>
            <a:rect l="l" t="t" r="r" b="b"/>
            <a:pathLst>
              <a:path w="4092356" h="4114800">
                <a:moveTo>
                  <a:pt x="0" y="0"/>
                </a:moveTo>
                <a:lnTo>
                  <a:pt x="4092355" y="0"/>
                </a:lnTo>
                <a:lnTo>
                  <a:pt x="4092355" y="4114800"/>
                </a:lnTo>
                <a:lnTo>
                  <a:pt x="0" y="411480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15" name="Google Shape;121;p15">
            <a:extLst>
              <a:ext uri="{FF2B5EF4-FFF2-40B4-BE49-F238E27FC236}">
                <a16:creationId xmlns:a16="http://schemas.microsoft.com/office/drawing/2014/main" id="{96A8EE78-7D47-69B2-BD15-0CAAC9488994}"/>
              </a:ext>
            </a:extLst>
          </p:cNvPr>
          <p:cNvSpPr txBox="1"/>
          <p:nvPr/>
        </p:nvSpPr>
        <p:spPr>
          <a:xfrm>
            <a:off x="4059570" y="493033"/>
            <a:ext cx="2201410" cy="46891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a:effectLst/>
                <a:latin typeface="Montserrat" panose="00000500000000000000" pitchFamily="2" charset="0"/>
                <a:ea typeface="Aptos" panose="020B0004020202020204" pitchFamily="34" charset="0"/>
                <a:cs typeface="Times New Roman" panose="02020603050405020304" pitchFamily="18" charset="0"/>
              </a:rPr>
              <a:t>Activity A</a:t>
            </a:r>
            <a:endParaRPr lang="en-GB">
              <a:solidFill>
                <a:schemeClr val="dk1"/>
              </a:solidFill>
              <a:latin typeface="Montserrat" panose="00000500000000000000" pitchFamily="2" charset="0"/>
              <a:ea typeface="Montserrat Medium"/>
              <a:cs typeface="Montserrat Medium"/>
              <a:sym typeface="Montserrat Medium"/>
            </a:endParaRPr>
          </a:p>
        </p:txBody>
      </p:sp>
    </p:spTree>
    <p:extLst>
      <p:ext uri="{BB962C8B-B14F-4D97-AF65-F5344CB8AC3E}">
        <p14:creationId xmlns:p14="http://schemas.microsoft.com/office/powerpoint/2010/main" val="23528136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1795065"/>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ou</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8" name="Rectangle 7">
            <a:extLst>
              <a:ext uri="{FF2B5EF4-FFF2-40B4-BE49-F238E27FC236}">
                <a16:creationId xmlns:a16="http://schemas.microsoft.com/office/drawing/2014/main" id="{D0E2C2E5-D049-2798-49DC-643A569F1CD9}"/>
              </a:ext>
            </a:extLst>
          </p:cNvPr>
          <p:cNvSpPr/>
          <p:nvPr/>
        </p:nvSpPr>
        <p:spPr>
          <a:xfrm>
            <a:off x="3973711" y="959027"/>
            <a:ext cx="7994458" cy="6188533"/>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Google Shape;118;p15">
            <a:extLst>
              <a:ext uri="{FF2B5EF4-FFF2-40B4-BE49-F238E27FC236}">
                <a16:creationId xmlns:a16="http://schemas.microsoft.com/office/drawing/2014/main" id="{43CC2938-C217-B7E5-3842-3A7123CAD568}"/>
              </a:ext>
            </a:extLst>
          </p:cNvPr>
          <p:cNvSpPr txBox="1"/>
          <p:nvPr/>
        </p:nvSpPr>
        <p:spPr>
          <a:xfrm>
            <a:off x="6726799" y="958596"/>
            <a:ext cx="5132400" cy="680991"/>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0"/>
              </a:spcAft>
              <a:buNone/>
            </a:pPr>
            <a:r>
              <a:rPr lang="en-GB" sz="3600" b="1">
                <a:solidFill>
                  <a:srgbClr val="313E53"/>
                </a:solidFill>
                <a:latin typeface="Playfair Display"/>
                <a:ea typeface="Playfair Display"/>
                <a:cs typeface="Playfair Display"/>
                <a:sym typeface="Playfair Display"/>
              </a:rPr>
              <a:t>Nature True or False</a:t>
            </a:r>
            <a:endParaRPr sz="3600" b="1">
              <a:solidFill>
                <a:srgbClr val="313E53"/>
              </a:solidFill>
              <a:latin typeface="Playfair Display"/>
              <a:ea typeface="Playfair Display"/>
              <a:cs typeface="Playfair Display"/>
              <a:sym typeface="Playfair Display"/>
            </a:endParaRPr>
          </a:p>
        </p:txBody>
      </p:sp>
      <p:pic>
        <p:nvPicPr>
          <p:cNvPr id="13" name="Google Shape;119;p15">
            <a:extLst>
              <a:ext uri="{FF2B5EF4-FFF2-40B4-BE49-F238E27FC236}">
                <a16:creationId xmlns:a16="http://schemas.microsoft.com/office/drawing/2014/main" id="{8F40523A-3449-9D8A-1BBF-23CCEC52765E}"/>
              </a:ext>
            </a:extLst>
          </p:cNvPr>
          <p:cNvPicPr preferRelativeResize="0"/>
          <p:nvPr/>
        </p:nvPicPr>
        <p:blipFill>
          <a:blip r:embed="rId16">
            <a:alphaModFix/>
          </a:blip>
          <a:stretch>
            <a:fillRect/>
          </a:stretch>
        </p:blipFill>
        <p:spPr>
          <a:xfrm>
            <a:off x="7341327" y="1796212"/>
            <a:ext cx="4479412" cy="45719"/>
          </a:xfrm>
          <a:prstGeom prst="rect">
            <a:avLst/>
          </a:prstGeom>
          <a:noFill/>
          <a:ln>
            <a:noFill/>
          </a:ln>
        </p:spPr>
      </p:pic>
      <p:sp>
        <p:nvSpPr>
          <p:cNvPr id="16" name="Google Shape;121;p15">
            <a:extLst>
              <a:ext uri="{FF2B5EF4-FFF2-40B4-BE49-F238E27FC236}">
                <a16:creationId xmlns:a16="http://schemas.microsoft.com/office/drawing/2014/main" id="{32F27C08-E21D-30B6-F159-64BAE1317F0F}"/>
              </a:ext>
            </a:extLst>
          </p:cNvPr>
          <p:cNvSpPr txBox="1"/>
          <p:nvPr/>
        </p:nvSpPr>
        <p:spPr>
          <a:xfrm>
            <a:off x="4170884" y="2080806"/>
            <a:ext cx="7591526" cy="2944642"/>
          </a:xfrm>
          <a:prstGeom prst="rect">
            <a:avLst/>
          </a:prstGeom>
          <a:noFill/>
          <a:ln>
            <a:noFill/>
          </a:ln>
        </p:spPr>
        <p:txBody>
          <a:bodyPr spcFirstLastPara="1" wrap="square" lIns="91425" tIns="91425" rIns="91425" bIns="91425" anchor="t" anchorCtr="0">
            <a:noAutofit/>
          </a:bodyPr>
          <a:lstStyle/>
          <a:p>
            <a:pPr lvl="0">
              <a:lnSpc>
                <a:spcPct val="107000"/>
              </a:lnSpc>
            </a:pPr>
            <a:r>
              <a:rPr lang="en-GB" sz="2000" kern="100" dirty="0">
                <a:effectLst/>
                <a:latin typeface="Montserrat" panose="00000500000000000000" pitchFamily="2" charset="0"/>
                <a:ea typeface="Aptos" panose="020B0004020202020204" pitchFamily="34" charset="0"/>
                <a:cs typeface="Times New Roman" panose="02020603050405020304" pitchFamily="18" charset="0"/>
              </a:rPr>
              <a:t>Look at your grid…</a:t>
            </a:r>
          </a:p>
          <a:p>
            <a:pPr lvl="0">
              <a:lnSpc>
                <a:spcPct val="107000"/>
              </a:lnSpc>
            </a:pPr>
            <a:endParaRPr lang="en-GB" sz="2000" kern="100" dirty="0">
              <a:effectLst/>
              <a:latin typeface="Montserrat" panose="00000500000000000000" pitchFamily="2" charset="0"/>
              <a:ea typeface="Aptos" panose="020B0004020202020204" pitchFamily="34" charset="0"/>
              <a:cs typeface="Times New Roman" panose="02020603050405020304" pitchFamily="18" charset="0"/>
            </a:endParaRPr>
          </a:p>
          <a:p>
            <a:pPr lvl="0">
              <a:lnSpc>
                <a:spcPct val="107000"/>
              </a:lnSpc>
            </a:pPr>
            <a:r>
              <a:rPr lang="en-GB" sz="2000" kern="100" dirty="0">
                <a:effectLst/>
                <a:latin typeface="Montserrat" panose="00000500000000000000" pitchFamily="2" charset="0"/>
                <a:ea typeface="Aptos" panose="020B0004020202020204" pitchFamily="34" charset="0"/>
                <a:cs typeface="Times New Roman" panose="02020603050405020304" pitchFamily="18" charset="0"/>
              </a:rPr>
              <a:t>Is the image of something in nature – true or false?</a:t>
            </a:r>
          </a:p>
          <a:p>
            <a:pPr lvl="0">
              <a:lnSpc>
                <a:spcPct val="107000"/>
              </a:lnSpc>
            </a:pPr>
            <a:endParaRPr lang="en-GB" sz="2000" kern="100" dirty="0">
              <a:effectLst/>
              <a:latin typeface="Montserrat" panose="00000500000000000000" pitchFamily="2" charset="0"/>
              <a:ea typeface="Aptos" panose="020B0004020202020204" pitchFamily="34" charset="0"/>
              <a:cs typeface="Times New Roman" panose="02020603050405020304" pitchFamily="18" charset="0"/>
            </a:endParaRPr>
          </a:p>
          <a:p>
            <a:pPr lvl="0">
              <a:lnSpc>
                <a:spcPct val="107000"/>
              </a:lnSpc>
              <a:spcAft>
                <a:spcPts val="800"/>
              </a:spcAft>
            </a:pPr>
            <a:r>
              <a:rPr lang="en-GB" sz="2000" kern="100" dirty="0">
                <a:effectLst/>
                <a:latin typeface="Montserrat" panose="00000500000000000000" pitchFamily="2" charset="0"/>
                <a:ea typeface="Aptos" panose="020B0004020202020204" pitchFamily="34" charset="0"/>
                <a:cs typeface="Times New Roman" panose="02020603050405020304" pitchFamily="18" charset="0"/>
              </a:rPr>
              <a:t>How do you know?</a:t>
            </a:r>
          </a:p>
          <a:p>
            <a:pPr lvl="0">
              <a:lnSpc>
                <a:spcPct val="107000"/>
              </a:lnSpc>
              <a:spcAft>
                <a:spcPts val="800"/>
              </a:spcAft>
            </a:pPr>
            <a:endParaRPr lang="en-GB" sz="2000" kern="100" dirty="0">
              <a:effectLst/>
              <a:latin typeface="Montserrat" panose="00000500000000000000" pitchFamily="2" charset="0"/>
              <a:ea typeface="Aptos" panose="020B0004020202020204" pitchFamily="34" charset="0"/>
              <a:cs typeface="Times New Roman" panose="02020603050405020304" pitchFamily="18" charset="0"/>
            </a:endParaRPr>
          </a:p>
          <a:p>
            <a:pPr lvl="0">
              <a:lnSpc>
                <a:spcPct val="107000"/>
              </a:lnSpc>
              <a:spcAft>
                <a:spcPts val="800"/>
              </a:spcAft>
            </a:pPr>
            <a:r>
              <a:rPr lang="en-GB" sz="2000" dirty="0">
                <a:effectLst/>
                <a:latin typeface="Montserrat" panose="00000500000000000000" pitchFamily="2" charset="0"/>
                <a:ea typeface="Aptos" panose="020B0004020202020204" pitchFamily="34" charset="0"/>
                <a:cs typeface="Times New Roman" panose="02020603050405020304" pitchFamily="18" charset="0"/>
              </a:rPr>
              <a:t>If it is nature, </a:t>
            </a:r>
          </a:p>
          <a:p>
            <a:pPr lvl="0">
              <a:lnSpc>
                <a:spcPct val="107000"/>
              </a:lnSpc>
              <a:spcAft>
                <a:spcPts val="800"/>
              </a:spcAft>
            </a:pPr>
            <a:r>
              <a:rPr lang="en-GB" sz="2000" dirty="0">
                <a:effectLst/>
                <a:latin typeface="Montserrat" panose="00000500000000000000" pitchFamily="2" charset="0"/>
                <a:ea typeface="Aptos" panose="020B0004020202020204" pitchFamily="34" charset="0"/>
                <a:cs typeface="Times New Roman" panose="02020603050405020304" pitchFamily="18" charset="0"/>
              </a:rPr>
              <a:t>where might it be found?</a:t>
            </a:r>
            <a:endParaRPr lang="en-GB" sz="2000" kern="100" dirty="0">
              <a:effectLst/>
              <a:latin typeface="Montserrat" panose="00000500000000000000" pitchFamily="2" charset="0"/>
              <a:ea typeface="Aptos" panose="020B0004020202020204" pitchFamily="34" charset="0"/>
              <a:cs typeface="Times New Roman" panose="02020603050405020304" pitchFamily="18" charset="0"/>
            </a:endParaRPr>
          </a:p>
        </p:txBody>
      </p:sp>
      <p:sp>
        <p:nvSpPr>
          <p:cNvPr id="18" name="Google Shape;121;p15">
            <a:extLst>
              <a:ext uri="{FF2B5EF4-FFF2-40B4-BE49-F238E27FC236}">
                <a16:creationId xmlns:a16="http://schemas.microsoft.com/office/drawing/2014/main" id="{E344DB26-9848-FC17-A585-86683D3D9C8F}"/>
              </a:ext>
            </a:extLst>
          </p:cNvPr>
          <p:cNvSpPr txBox="1"/>
          <p:nvPr/>
        </p:nvSpPr>
        <p:spPr>
          <a:xfrm>
            <a:off x="3968677" y="489679"/>
            <a:ext cx="2201410" cy="46891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a:effectLst/>
                <a:latin typeface="Montserrat" panose="00000500000000000000" pitchFamily="2" charset="0"/>
                <a:ea typeface="Aptos" panose="020B0004020202020204" pitchFamily="34" charset="0"/>
                <a:cs typeface="Times New Roman" panose="02020603050405020304" pitchFamily="18" charset="0"/>
              </a:rPr>
              <a:t>Activity B</a:t>
            </a:r>
            <a:endParaRPr lang="en-GB">
              <a:solidFill>
                <a:schemeClr val="dk1"/>
              </a:solidFill>
              <a:latin typeface="Montserrat" panose="00000500000000000000" pitchFamily="2" charset="0"/>
              <a:ea typeface="Montserrat Medium"/>
              <a:cs typeface="Montserrat Medium"/>
              <a:sym typeface="Montserrat Medium"/>
            </a:endParaRPr>
          </a:p>
        </p:txBody>
      </p:sp>
      <p:sp>
        <p:nvSpPr>
          <p:cNvPr id="11" name="Freeform 11"/>
          <p:cNvSpPr/>
          <p:nvPr/>
        </p:nvSpPr>
        <p:spPr>
          <a:xfrm>
            <a:off x="9097817" y="3986959"/>
            <a:ext cx="2329310" cy="2604036"/>
          </a:xfrm>
          <a:custGeom>
            <a:avLst/>
            <a:gdLst/>
            <a:ahLst/>
            <a:cxnLst/>
            <a:rect l="l" t="t" r="r" b="b"/>
            <a:pathLst>
              <a:path w="5686310" h="5686310">
                <a:moveTo>
                  <a:pt x="0" y="0"/>
                </a:moveTo>
                <a:lnTo>
                  <a:pt x="5686310" y="0"/>
                </a:lnTo>
                <a:lnTo>
                  <a:pt x="5686310" y="5686310"/>
                </a:lnTo>
                <a:lnTo>
                  <a:pt x="0" y="5686310"/>
                </a:lnTo>
                <a:lnTo>
                  <a:pt x="0" y="0"/>
                </a:lnTo>
                <a:close/>
              </a:path>
            </a:pathLst>
          </a:custGeom>
          <a:blipFill>
            <a:blip r:embed="rId17"/>
            <a:stretch>
              <a:fillRect/>
            </a:stretch>
          </a:blipFill>
        </p:spPr>
        <p:txBody>
          <a:bodyPr/>
          <a:lstStyle/>
          <a:p>
            <a:endParaRPr lang="en-GB"/>
          </a:p>
        </p:txBody>
      </p:sp>
    </p:spTree>
    <p:extLst>
      <p:ext uri="{BB962C8B-B14F-4D97-AF65-F5344CB8AC3E}">
        <p14:creationId xmlns:p14="http://schemas.microsoft.com/office/powerpoint/2010/main" val="28914360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DC31CD3-6171-5909-FBFE-288273371564}"/>
              </a:ext>
            </a:extLst>
          </p:cNvPr>
          <p:cNvSpPr txBox="1"/>
          <p:nvPr/>
        </p:nvSpPr>
        <p:spPr>
          <a:xfrm>
            <a:off x="3173571" y="1458598"/>
            <a:ext cx="5844857" cy="784830"/>
          </a:xfrm>
          <a:prstGeom prst="rect">
            <a:avLst/>
          </a:prstGeom>
          <a:noFill/>
        </p:spPr>
        <p:txBody>
          <a:bodyPr wrap="square" rtlCol="0">
            <a:spAutoFit/>
          </a:bodyPr>
          <a:lstStyle/>
          <a:p>
            <a:pPr algn="ctr"/>
            <a:r>
              <a:rPr lang="en-US" sz="4500" b="1">
                <a:solidFill>
                  <a:srgbClr val="313E53"/>
                </a:solidFill>
                <a:latin typeface="Montserrat" panose="00000500000000000000" pitchFamily="2" charset="0"/>
              </a:rPr>
              <a:t>Lesson 2</a:t>
            </a:r>
            <a:endParaRPr lang="en-GB" sz="4500" b="1">
              <a:solidFill>
                <a:srgbClr val="313E53"/>
              </a:solidFill>
              <a:latin typeface="Montserrat" panose="00000500000000000000" pitchFamily="2" charset="0"/>
            </a:endParaRPr>
          </a:p>
        </p:txBody>
      </p:sp>
      <p:pic>
        <p:nvPicPr>
          <p:cNvPr id="9" name="Picture 8" descr="A group of children reading a book&#10;&#10;Description automatically generated">
            <a:extLst>
              <a:ext uri="{FF2B5EF4-FFF2-40B4-BE49-F238E27FC236}">
                <a16:creationId xmlns:a16="http://schemas.microsoft.com/office/drawing/2014/main" id="{2CF667BB-84B3-0103-566E-D3EA59623E79}"/>
              </a:ext>
            </a:extLst>
          </p:cNvPr>
          <p:cNvPicPr>
            <a:picLocks noChangeAspect="1"/>
          </p:cNvPicPr>
          <p:nvPr/>
        </p:nvPicPr>
        <p:blipFill rotWithShape="1">
          <a:blip r:embed="rId3">
            <a:extLst>
              <a:ext uri="{28A0092B-C50C-407E-A947-70E740481C1C}">
                <a14:useLocalDpi xmlns:a14="http://schemas.microsoft.com/office/drawing/2010/main" val="0"/>
              </a:ext>
            </a:extLst>
          </a:blip>
          <a:srcRect l="14456" t="19315" r="28623" b="2987"/>
          <a:stretch/>
        </p:blipFill>
        <p:spPr>
          <a:xfrm>
            <a:off x="4212036" y="2243428"/>
            <a:ext cx="3718560" cy="3588420"/>
          </a:xfrm>
          <a:prstGeom prst="rect">
            <a:avLst/>
          </a:prstGeom>
        </p:spPr>
      </p:pic>
      <p:grpSp>
        <p:nvGrpSpPr>
          <p:cNvPr id="5" name="Group 4">
            <a:extLst>
              <a:ext uri="{FF2B5EF4-FFF2-40B4-BE49-F238E27FC236}">
                <a16:creationId xmlns:a16="http://schemas.microsoft.com/office/drawing/2014/main" id="{33AE0F55-33D1-0180-D6CD-E3BF17556AA1}"/>
              </a:ext>
            </a:extLst>
          </p:cNvPr>
          <p:cNvGrpSpPr/>
          <p:nvPr/>
        </p:nvGrpSpPr>
        <p:grpSpPr>
          <a:xfrm>
            <a:off x="-2193707" y="-9032231"/>
            <a:ext cx="3536973" cy="16382144"/>
            <a:chOff x="-2126387" y="-8825546"/>
            <a:chExt cx="3536973" cy="16382144"/>
          </a:xfrm>
        </p:grpSpPr>
        <p:sp>
          <p:nvSpPr>
            <p:cNvPr id="43" name="Freeform 6">
              <a:extLst>
                <a:ext uri="{FF2B5EF4-FFF2-40B4-BE49-F238E27FC236}">
                  <a16:creationId xmlns:a16="http://schemas.microsoft.com/office/drawing/2014/main" id="{66AC1E12-3F73-5368-7622-602007CC9109}"/>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4" name="Freeform 7">
              <a:extLst>
                <a:ext uri="{FF2B5EF4-FFF2-40B4-BE49-F238E27FC236}">
                  <a16:creationId xmlns:a16="http://schemas.microsoft.com/office/drawing/2014/main" id="{86528CB3-F12C-3A25-E7C0-88D45CB517BE}"/>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5" name="Freeform 8">
              <a:extLst>
                <a:ext uri="{FF2B5EF4-FFF2-40B4-BE49-F238E27FC236}">
                  <a16:creationId xmlns:a16="http://schemas.microsoft.com/office/drawing/2014/main" id="{E0757877-05CC-F837-2E2A-5AE729CC8445}"/>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6" name="Freeform 11">
              <a:extLst>
                <a:ext uri="{FF2B5EF4-FFF2-40B4-BE49-F238E27FC236}">
                  <a16:creationId xmlns:a16="http://schemas.microsoft.com/office/drawing/2014/main" id="{90347396-9986-6EAB-9A25-A183B9C2C179}"/>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7" name="Freeform 12">
              <a:extLst>
                <a:ext uri="{FF2B5EF4-FFF2-40B4-BE49-F238E27FC236}">
                  <a16:creationId xmlns:a16="http://schemas.microsoft.com/office/drawing/2014/main" id="{86EE19FC-EDEE-5162-967C-EEF8D6A186B7}"/>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8" name="Freeform 13">
              <a:extLst>
                <a:ext uri="{FF2B5EF4-FFF2-40B4-BE49-F238E27FC236}">
                  <a16:creationId xmlns:a16="http://schemas.microsoft.com/office/drawing/2014/main" id="{C4EBB08C-4DB3-C506-F093-E34F58B05B55}"/>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9" name="Freeform 14">
              <a:extLst>
                <a:ext uri="{FF2B5EF4-FFF2-40B4-BE49-F238E27FC236}">
                  <a16:creationId xmlns:a16="http://schemas.microsoft.com/office/drawing/2014/main" id="{9C73121D-21FD-D8A5-9039-AD5F7D1B7A24}"/>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0" name="Freeform 16">
              <a:extLst>
                <a:ext uri="{FF2B5EF4-FFF2-40B4-BE49-F238E27FC236}">
                  <a16:creationId xmlns:a16="http://schemas.microsoft.com/office/drawing/2014/main" id="{8FF64E00-B904-34AB-04AA-40629868FA74}"/>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1" name="Freeform 18">
              <a:extLst>
                <a:ext uri="{FF2B5EF4-FFF2-40B4-BE49-F238E27FC236}">
                  <a16:creationId xmlns:a16="http://schemas.microsoft.com/office/drawing/2014/main" id="{5DEA1955-3469-048F-BE80-7866843C3BB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52" name="Freeform 20">
              <a:extLst>
                <a:ext uri="{FF2B5EF4-FFF2-40B4-BE49-F238E27FC236}">
                  <a16:creationId xmlns:a16="http://schemas.microsoft.com/office/drawing/2014/main" id="{78129D90-D0BE-9BEC-91F2-335A698F57C7}"/>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3" name="Freeform 22">
              <a:extLst>
                <a:ext uri="{FF2B5EF4-FFF2-40B4-BE49-F238E27FC236}">
                  <a16:creationId xmlns:a16="http://schemas.microsoft.com/office/drawing/2014/main" id="{461785A9-EA04-ECCE-CA69-F4213AE536D6}"/>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4" name="Freeform 23">
              <a:extLst>
                <a:ext uri="{FF2B5EF4-FFF2-40B4-BE49-F238E27FC236}">
                  <a16:creationId xmlns:a16="http://schemas.microsoft.com/office/drawing/2014/main" id="{0ABD4D30-54DD-E572-8E5C-E04D836C587E}"/>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5" name="Freeform 24">
              <a:extLst>
                <a:ext uri="{FF2B5EF4-FFF2-40B4-BE49-F238E27FC236}">
                  <a16:creationId xmlns:a16="http://schemas.microsoft.com/office/drawing/2014/main" id="{1DCE7A4B-62A5-315E-556D-7C415AD02483}"/>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6" name="Freeform 27">
              <a:extLst>
                <a:ext uri="{FF2B5EF4-FFF2-40B4-BE49-F238E27FC236}">
                  <a16:creationId xmlns:a16="http://schemas.microsoft.com/office/drawing/2014/main" id="{D10BAFD8-0575-944C-EF7D-BF0233356A9B}"/>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7" name="Freeform 31">
              <a:extLst>
                <a:ext uri="{FF2B5EF4-FFF2-40B4-BE49-F238E27FC236}">
                  <a16:creationId xmlns:a16="http://schemas.microsoft.com/office/drawing/2014/main" id="{6E083E49-91D1-ECF3-F735-8867B9520338}"/>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8" name="Freeform 32">
              <a:extLst>
                <a:ext uri="{FF2B5EF4-FFF2-40B4-BE49-F238E27FC236}">
                  <a16:creationId xmlns:a16="http://schemas.microsoft.com/office/drawing/2014/main" id="{CE9F99C7-FFD6-A87B-46D0-3E359FBE3FBE}"/>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9" name="Freeform 34">
              <a:extLst>
                <a:ext uri="{FF2B5EF4-FFF2-40B4-BE49-F238E27FC236}">
                  <a16:creationId xmlns:a16="http://schemas.microsoft.com/office/drawing/2014/main" id="{5E0F9BD7-5287-CA2D-0E0F-4EE495FFFF7F}"/>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0" name="Freeform 36">
              <a:extLst>
                <a:ext uri="{FF2B5EF4-FFF2-40B4-BE49-F238E27FC236}">
                  <a16:creationId xmlns:a16="http://schemas.microsoft.com/office/drawing/2014/main" id="{F23603E3-28ED-E39C-02C6-B4FCE1626AE3}"/>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1" name="Freeform 6">
              <a:extLst>
                <a:ext uri="{FF2B5EF4-FFF2-40B4-BE49-F238E27FC236}">
                  <a16:creationId xmlns:a16="http://schemas.microsoft.com/office/drawing/2014/main" id="{D86A702B-7323-92FC-93DC-99718479B7EA}"/>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2" name="Freeform 7">
              <a:extLst>
                <a:ext uri="{FF2B5EF4-FFF2-40B4-BE49-F238E27FC236}">
                  <a16:creationId xmlns:a16="http://schemas.microsoft.com/office/drawing/2014/main" id="{A2F26744-EF11-DA84-47DC-C2D8C31A776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3" name="Freeform 8">
              <a:extLst>
                <a:ext uri="{FF2B5EF4-FFF2-40B4-BE49-F238E27FC236}">
                  <a16:creationId xmlns:a16="http://schemas.microsoft.com/office/drawing/2014/main" id="{D1BECC0E-0B09-7F19-25AB-B7A5DF5A4FE2}"/>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4" name="Freeform 11">
              <a:extLst>
                <a:ext uri="{FF2B5EF4-FFF2-40B4-BE49-F238E27FC236}">
                  <a16:creationId xmlns:a16="http://schemas.microsoft.com/office/drawing/2014/main" id="{3912F730-DED6-A11E-6AAA-310B625B5270}"/>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5" name="Freeform 12">
              <a:extLst>
                <a:ext uri="{FF2B5EF4-FFF2-40B4-BE49-F238E27FC236}">
                  <a16:creationId xmlns:a16="http://schemas.microsoft.com/office/drawing/2014/main" id="{8E76600B-8A3C-0E28-90C2-B5D4FEEE121A}"/>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6" name="Freeform 13">
              <a:extLst>
                <a:ext uri="{FF2B5EF4-FFF2-40B4-BE49-F238E27FC236}">
                  <a16:creationId xmlns:a16="http://schemas.microsoft.com/office/drawing/2014/main" id="{F0D4F8E5-7746-4160-8254-3C26F9F6F295}"/>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7" name="Freeform 14">
              <a:extLst>
                <a:ext uri="{FF2B5EF4-FFF2-40B4-BE49-F238E27FC236}">
                  <a16:creationId xmlns:a16="http://schemas.microsoft.com/office/drawing/2014/main" id="{82B85C57-C9C2-AD86-BB23-D5DEB5865975}"/>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8" name="Freeform 16">
              <a:extLst>
                <a:ext uri="{FF2B5EF4-FFF2-40B4-BE49-F238E27FC236}">
                  <a16:creationId xmlns:a16="http://schemas.microsoft.com/office/drawing/2014/main" id="{B207B756-F8A3-3FFA-E26F-627FD673D970}"/>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9" name="Freeform 18">
              <a:extLst>
                <a:ext uri="{FF2B5EF4-FFF2-40B4-BE49-F238E27FC236}">
                  <a16:creationId xmlns:a16="http://schemas.microsoft.com/office/drawing/2014/main" id="{2D42510A-2632-7333-B9CA-3BEE9BF7BD29}"/>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70" name="Freeform 20">
              <a:extLst>
                <a:ext uri="{FF2B5EF4-FFF2-40B4-BE49-F238E27FC236}">
                  <a16:creationId xmlns:a16="http://schemas.microsoft.com/office/drawing/2014/main" id="{7A4805C7-D80A-12AD-FD55-DD7300BE56FA}"/>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1" name="Freeform 22">
              <a:extLst>
                <a:ext uri="{FF2B5EF4-FFF2-40B4-BE49-F238E27FC236}">
                  <a16:creationId xmlns:a16="http://schemas.microsoft.com/office/drawing/2014/main" id="{A5084067-E767-0ACE-E282-D25F079199D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23">
              <a:extLst>
                <a:ext uri="{FF2B5EF4-FFF2-40B4-BE49-F238E27FC236}">
                  <a16:creationId xmlns:a16="http://schemas.microsoft.com/office/drawing/2014/main" id="{E8864083-E2C4-ADCF-2C30-E4E7EA863725}"/>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24">
              <a:extLst>
                <a:ext uri="{FF2B5EF4-FFF2-40B4-BE49-F238E27FC236}">
                  <a16:creationId xmlns:a16="http://schemas.microsoft.com/office/drawing/2014/main" id="{D264D325-32DC-FF82-5556-07E7A0DB1A0E}"/>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4" name="Freeform 26">
              <a:extLst>
                <a:ext uri="{FF2B5EF4-FFF2-40B4-BE49-F238E27FC236}">
                  <a16:creationId xmlns:a16="http://schemas.microsoft.com/office/drawing/2014/main" id="{4F5EAAD7-C68E-3909-336A-0518B21BD406}"/>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5" name="Freeform 27">
              <a:extLst>
                <a:ext uri="{FF2B5EF4-FFF2-40B4-BE49-F238E27FC236}">
                  <a16:creationId xmlns:a16="http://schemas.microsoft.com/office/drawing/2014/main" id="{DA5FE498-08A3-0D90-1413-E2A896EFD8A6}"/>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6" name="Freeform 29">
              <a:extLst>
                <a:ext uri="{FF2B5EF4-FFF2-40B4-BE49-F238E27FC236}">
                  <a16:creationId xmlns:a16="http://schemas.microsoft.com/office/drawing/2014/main" id="{4F44F023-15AC-842A-0418-5F740CD257A5}"/>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7" name="Freeform 31">
              <a:extLst>
                <a:ext uri="{FF2B5EF4-FFF2-40B4-BE49-F238E27FC236}">
                  <a16:creationId xmlns:a16="http://schemas.microsoft.com/office/drawing/2014/main" id="{FD70181D-5B91-E7F5-BD97-2C7CB6483ED2}"/>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8" name="Freeform 32">
              <a:extLst>
                <a:ext uri="{FF2B5EF4-FFF2-40B4-BE49-F238E27FC236}">
                  <a16:creationId xmlns:a16="http://schemas.microsoft.com/office/drawing/2014/main" id="{7483DEBB-395A-0C00-C0DC-56117B574248}"/>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79" name="Freeform 37">
              <a:extLst>
                <a:ext uri="{FF2B5EF4-FFF2-40B4-BE49-F238E27FC236}">
                  <a16:creationId xmlns:a16="http://schemas.microsoft.com/office/drawing/2014/main" id="{043F3BBE-D404-994F-1653-5968DE586AE5}"/>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80" name="Freeform 23">
              <a:extLst>
                <a:ext uri="{FF2B5EF4-FFF2-40B4-BE49-F238E27FC236}">
                  <a16:creationId xmlns:a16="http://schemas.microsoft.com/office/drawing/2014/main" id="{3B093408-0CEE-5AFC-6ACE-4D0B13F6F6A6}"/>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grpSp>
      <p:sp>
        <p:nvSpPr>
          <p:cNvPr id="81" name="Rectangle 80">
            <a:extLst>
              <a:ext uri="{FF2B5EF4-FFF2-40B4-BE49-F238E27FC236}">
                <a16:creationId xmlns:a16="http://schemas.microsoft.com/office/drawing/2014/main" id="{849B2D5B-55E0-9CFB-F899-6E6EAFFB35E8}"/>
              </a:ext>
            </a:extLst>
          </p:cNvPr>
          <p:cNvSpPr/>
          <p:nvPr/>
        </p:nvSpPr>
        <p:spPr>
          <a:xfrm>
            <a:off x="522808" y="566256"/>
            <a:ext cx="11097017" cy="5725488"/>
          </a:xfrm>
          <a:prstGeom prst="rect">
            <a:avLst/>
          </a:prstGeom>
          <a:noFill/>
          <a:ln w="38100">
            <a:solidFill>
              <a:srgbClr val="EE9A2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407405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2">
            <a:alphaModFix/>
          </a:blip>
          <a:stretch>
            <a:fillRect/>
          </a:stretch>
        </p:blipFill>
        <p:spPr>
          <a:xfrm>
            <a:off x="1646503" y="1352704"/>
            <a:ext cx="1344923" cy="519693"/>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3">
            <a:alphaModFix/>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4">
            <a:alphaModFix/>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5">
            <a:alphaModFix/>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6">
            <a:alphaModFix/>
          </a:blip>
          <a:stretch>
            <a:fillRect/>
          </a:stretch>
        </p:blipFill>
        <p:spPr>
          <a:xfrm>
            <a:off x="1728238" y="4777195"/>
            <a:ext cx="1246600" cy="458596"/>
          </a:xfrm>
          <a:prstGeom prst="rect">
            <a:avLst/>
          </a:prstGeom>
          <a:noFill/>
          <a:ln>
            <a:noFill/>
          </a:ln>
        </p:spPr>
      </p:pic>
      <p:sp>
        <p:nvSpPr>
          <p:cNvPr id="8" name="Rectangle 7">
            <a:extLst>
              <a:ext uri="{FF2B5EF4-FFF2-40B4-BE49-F238E27FC236}">
                <a16:creationId xmlns:a16="http://schemas.microsoft.com/office/drawing/2014/main" id="{6B83B77E-3437-DC7E-41C0-7E16F4255FD8}"/>
              </a:ext>
            </a:extLst>
          </p:cNvPr>
          <p:cNvSpPr/>
          <p:nvPr/>
        </p:nvSpPr>
        <p:spPr>
          <a:xfrm>
            <a:off x="3827542" y="686022"/>
            <a:ext cx="7562623" cy="642277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grpSp>
        <p:nvGrpSpPr>
          <p:cNvPr id="9" name="Group 8">
            <a:extLst>
              <a:ext uri="{FF2B5EF4-FFF2-40B4-BE49-F238E27FC236}">
                <a16:creationId xmlns:a16="http://schemas.microsoft.com/office/drawing/2014/main" id="{56233909-77DC-5356-D34D-E5318AD1B4E3}"/>
              </a:ext>
            </a:extLst>
          </p:cNvPr>
          <p:cNvGrpSpPr/>
          <p:nvPr/>
        </p:nvGrpSpPr>
        <p:grpSpPr>
          <a:xfrm rot="506152">
            <a:off x="8811118" y="2940271"/>
            <a:ext cx="2813650" cy="4311312"/>
            <a:chOff x="3081617" y="1188283"/>
            <a:chExt cx="2813650" cy="4311312"/>
          </a:xfrm>
        </p:grpSpPr>
        <p:sp>
          <p:nvSpPr>
            <p:cNvPr id="10" name="Rectangle 9">
              <a:extLst>
                <a:ext uri="{FF2B5EF4-FFF2-40B4-BE49-F238E27FC236}">
                  <a16:creationId xmlns:a16="http://schemas.microsoft.com/office/drawing/2014/main" id="{CA996614-7306-A892-CFB4-D1D6F755131A}"/>
                </a:ext>
              </a:extLst>
            </p:cNvPr>
            <p:cNvSpPr/>
            <p:nvPr/>
          </p:nvSpPr>
          <p:spPr>
            <a:xfrm>
              <a:off x="3081617" y="1188283"/>
              <a:ext cx="2813650" cy="4311312"/>
            </a:xfrm>
            <a:prstGeom prst="rect">
              <a:avLst/>
            </a:prstGeom>
            <a:solidFill>
              <a:schemeClr val="bg1"/>
            </a:solidFill>
            <a:ln>
              <a:solidFill>
                <a:srgbClr val="3380A3"/>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a:extLst>
                <a:ext uri="{FF2B5EF4-FFF2-40B4-BE49-F238E27FC236}">
                  <a16:creationId xmlns:a16="http://schemas.microsoft.com/office/drawing/2014/main" id="{B4239B2F-E968-E34D-CD5F-FCBBC889C168}"/>
                </a:ext>
              </a:extLst>
            </p:cNvPr>
            <p:cNvPicPr>
              <a:picLocks noChangeAspect="1"/>
            </p:cNvPicPr>
            <p:nvPr/>
          </p:nvPicPr>
          <p:blipFill>
            <a:blip r:embed="rId7"/>
            <a:stretch>
              <a:fillRect/>
            </a:stretch>
          </p:blipFill>
          <p:spPr>
            <a:xfrm>
              <a:off x="3274779" y="1622097"/>
              <a:ext cx="2433967" cy="3277017"/>
            </a:xfrm>
            <a:prstGeom prst="rect">
              <a:avLst/>
            </a:prstGeom>
            <a:ln>
              <a:solidFill>
                <a:srgbClr val="3380A3"/>
              </a:solidFill>
            </a:ln>
            <a:effectLst/>
          </p:spPr>
        </p:pic>
      </p:grpSp>
      <p:sp>
        <p:nvSpPr>
          <p:cNvPr id="13" name="Google Shape;121;p15">
            <a:extLst>
              <a:ext uri="{FF2B5EF4-FFF2-40B4-BE49-F238E27FC236}">
                <a16:creationId xmlns:a16="http://schemas.microsoft.com/office/drawing/2014/main" id="{E67F8557-313A-4DD7-8BB3-D4371BBF4582}"/>
              </a:ext>
            </a:extLst>
          </p:cNvPr>
          <p:cNvSpPr txBox="1"/>
          <p:nvPr/>
        </p:nvSpPr>
        <p:spPr>
          <a:xfrm>
            <a:off x="4070455" y="2024433"/>
            <a:ext cx="6224165" cy="3025773"/>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a:solidFill>
                  <a:srgbClr val="EE9A2B"/>
                </a:solidFill>
                <a:latin typeface="Playfair Display" panose="00000500000000000000" pitchFamily="2" charset="0"/>
                <a:ea typeface="Montserrat Medium"/>
                <a:cs typeface="Montserrat Medium"/>
                <a:sym typeface="Montserrat Medium"/>
              </a:rPr>
              <a:t>Title: </a:t>
            </a:r>
            <a:r>
              <a:rPr lang="en-GB" sz="2500">
                <a:solidFill>
                  <a:schemeClr val="dk1"/>
                </a:solidFill>
                <a:latin typeface="Montserrat" panose="00000500000000000000" pitchFamily="2" charset="0"/>
                <a:ea typeface="Montserrat Medium"/>
                <a:cs typeface="Montserrat Medium"/>
                <a:sym typeface="Montserrat Medium"/>
              </a:rPr>
              <a:t>On A Magical Do-Nothing Day</a:t>
            </a:r>
          </a:p>
          <a:p>
            <a:pPr marL="0" lvl="0" indent="0" rtl="0">
              <a:lnSpc>
                <a:spcPct val="115000"/>
              </a:lnSpc>
              <a:spcBef>
                <a:spcPts val="0"/>
              </a:spcBef>
              <a:spcAft>
                <a:spcPts val="0"/>
              </a:spcAft>
              <a:buNone/>
            </a:pPr>
            <a:r>
              <a:rPr lang="en-GB" sz="2500">
                <a:solidFill>
                  <a:srgbClr val="EE9A2B"/>
                </a:solidFill>
                <a:latin typeface="Playfair Display" panose="00000500000000000000" pitchFamily="2" charset="0"/>
                <a:ea typeface="Montserrat Medium"/>
                <a:cs typeface="Montserrat Medium"/>
                <a:sym typeface="Montserrat Medium"/>
              </a:rPr>
              <a:t>Author: </a:t>
            </a:r>
            <a:r>
              <a:rPr lang="en-GB" sz="2500">
                <a:solidFill>
                  <a:schemeClr val="dk1"/>
                </a:solidFill>
                <a:latin typeface="Montserrat" panose="00000500000000000000" pitchFamily="2" charset="0"/>
                <a:ea typeface="Montserrat Medium"/>
                <a:cs typeface="Montserrat Medium"/>
                <a:sym typeface="Montserrat Medium"/>
              </a:rPr>
              <a:t>Beatrice </a:t>
            </a:r>
            <a:r>
              <a:rPr lang="en-GB" sz="2500" err="1">
                <a:solidFill>
                  <a:schemeClr val="dk1"/>
                </a:solidFill>
                <a:latin typeface="Montserrat" panose="00000500000000000000" pitchFamily="2" charset="0"/>
                <a:ea typeface="Montserrat Medium"/>
                <a:cs typeface="Montserrat Medium"/>
                <a:sym typeface="Montserrat Medium"/>
              </a:rPr>
              <a:t>Alemagna</a:t>
            </a:r>
            <a:endParaRPr lang="en-GB" sz="2500">
              <a:solidFill>
                <a:schemeClr val="dk1"/>
              </a:solidFill>
              <a:latin typeface="Montserrat" panose="00000500000000000000" pitchFamily="2" charset="0"/>
              <a:ea typeface="Montserrat Medium"/>
              <a:cs typeface="Montserrat Medium"/>
              <a:sym typeface="Montserrat Medium"/>
            </a:endParaRPr>
          </a:p>
          <a:p>
            <a:pPr>
              <a:lnSpc>
                <a:spcPct val="115000"/>
              </a:lnSpc>
            </a:pPr>
            <a:r>
              <a:rPr lang="en-GB" sz="2500">
                <a:solidFill>
                  <a:srgbClr val="EE9A2B"/>
                </a:solidFill>
                <a:latin typeface="Playfair Display" panose="00000500000000000000" pitchFamily="2" charset="0"/>
                <a:ea typeface="Montserrat Medium"/>
                <a:cs typeface="Montserrat Medium"/>
                <a:sym typeface="Montserrat Medium"/>
              </a:rPr>
              <a:t>Illustrator: </a:t>
            </a:r>
            <a:r>
              <a:rPr lang="en-GB" sz="2500">
                <a:solidFill>
                  <a:schemeClr val="dk1"/>
                </a:solidFill>
                <a:latin typeface="Montserrat" panose="00000500000000000000" pitchFamily="2" charset="0"/>
                <a:ea typeface="Montserrat Medium"/>
                <a:cs typeface="Montserrat Medium"/>
                <a:sym typeface="Montserrat Medium"/>
              </a:rPr>
              <a:t>Beatrice </a:t>
            </a:r>
            <a:r>
              <a:rPr lang="en-GB" sz="2500" err="1">
                <a:solidFill>
                  <a:schemeClr val="dk1"/>
                </a:solidFill>
                <a:latin typeface="Montserrat" panose="00000500000000000000" pitchFamily="2" charset="0"/>
                <a:ea typeface="Montserrat Medium"/>
                <a:cs typeface="Montserrat Medium"/>
                <a:sym typeface="Montserrat Medium"/>
              </a:rPr>
              <a:t>Alemagna</a:t>
            </a:r>
            <a:endParaRPr lang="en-GB" sz="2500">
              <a:solidFill>
                <a:schemeClr val="dk1"/>
              </a:solidFill>
              <a:latin typeface="Playfair Display" panose="00000500000000000000" pitchFamily="2" charset="0"/>
              <a:ea typeface="Montserrat Medium"/>
              <a:cs typeface="Montserrat Medium"/>
              <a:sym typeface="Montserrat Medium"/>
            </a:endParaRPr>
          </a:p>
        </p:txBody>
      </p:sp>
      <p:sp>
        <p:nvSpPr>
          <p:cNvPr id="14" name="Freeform 5">
            <a:extLst>
              <a:ext uri="{FF2B5EF4-FFF2-40B4-BE49-F238E27FC236}">
                <a16:creationId xmlns:a16="http://schemas.microsoft.com/office/drawing/2014/main" id="{2CED58E5-514F-F601-E289-43F7BCCF7371}"/>
              </a:ext>
            </a:extLst>
          </p:cNvPr>
          <p:cNvSpPr/>
          <p:nvPr/>
        </p:nvSpPr>
        <p:spPr>
          <a:xfrm rot="11391965">
            <a:off x="9735748" y="2795308"/>
            <a:ext cx="1628364" cy="444638"/>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6" name="TextBox 15">
            <a:extLst>
              <a:ext uri="{FF2B5EF4-FFF2-40B4-BE49-F238E27FC236}">
                <a16:creationId xmlns:a16="http://schemas.microsoft.com/office/drawing/2014/main" id="{F9E28E6B-3DBF-E6BF-DD81-CF1A462D9CC4}"/>
              </a:ext>
            </a:extLst>
          </p:cNvPr>
          <p:cNvSpPr txBox="1"/>
          <p:nvPr/>
        </p:nvSpPr>
        <p:spPr>
          <a:xfrm>
            <a:off x="4091340" y="1179828"/>
            <a:ext cx="2255746" cy="646331"/>
          </a:xfrm>
          <a:prstGeom prst="rect">
            <a:avLst/>
          </a:prstGeom>
          <a:noFill/>
        </p:spPr>
        <p:txBody>
          <a:bodyPr wrap="none" rtlCol="0">
            <a:spAutoFit/>
          </a:bodyPr>
          <a:lstStyle/>
          <a:p>
            <a:pPr algn="ctr"/>
            <a:r>
              <a:rPr lang="en-US" sz="3600" b="1">
                <a:solidFill>
                  <a:srgbClr val="313E53"/>
                </a:solidFill>
                <a:latin typeface="Playfair Display" panose="00000500000000000000" pitchFamily="2" charset="0"/>
              </a:rPr>
              <a:t>Our Book</a:t>
            </a:r>
            <a:endParaRPr lang="en-GB" sz="3600" b="1">
              <a:solidFill>
                <a:srgbClr val="313E53"/>
              </a:solidFill>
              <a:latin typeface="Playfair Display" panose="00000500000000000000" pitchFamily="2" charset="0"/>
            </a:endParaRPr>
          </a:p>
        </p:txBody>
      </p:sp>
      <p:pic>
        <p:nvPicPr>
          <p:cNvPr id="17" name="Google Shape;119;p15">
            <a:extLst>
              <a:ext uri="{FF2B5EF4-FFF2-40B4-BE49-F238E27FC236}">
                <a16:creationId xmlns:a16="http://schemas.microsoft.com/office/drawing/2014/main" id="{1889BE0A-8A44-8EC9-04B1-271D5EFE85AC}"/>
              </a:ext>
            </a:extLst>
          </p:cNvPr>
          <p:cNvPicPr preferRelativeResize="0"/>
          <p:nvPr/>
        </p:nvPicPr>
        <p:blipFill>
          <a:blip r:embed="rId10">
            <a:alphaModFix/>
          </a:blip>
          <a:stretch>
            <a:fillRect/>
          </a:stretch>
        </p:blipFill>
        <p:spPr>
          <a:xfrm>
            <a:off x="4179479" y="1803632"/>
            <a:ext cx="2316184" cy="68765"/>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7831647"/>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grpSp>
    </p:spTree>
    <p:extLst>
      <p:ext uri="{BB962C8B-B14F-4D97-AF65-F5344CB8AC3E}">
        <p14:creationId xmlns:p14="http://schemas.microsoft.com/office/powerpoint/2010/main" val="16848161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54441F-200C-C72E-9485-3A1B3B016796}"/>
            </a:ext>
          </a:extLst>
        </p:cNvPr>
        <p:cNvGrpSpPr/>
        <p:nvPr/>
      </p:nvGrpSpPr>
      <p:grpSpPr>
        <a:xfrm>
          <a:off x="0" y="0"/>
          <a:ext cx="0" cy="0"/>
          <a:chOff x="0" y="0"/>
          <a:chExt cx="0" cy="0"/>
        </a:xfrm>
      </p:grpSpPr>
      <p:pic>
        <p:nvPicPr>
          <p:cNvPr id="2" name="Google Shape;107;p15">
            <a:extLst>
              <a:ext uri="{FF2B5EF4-FFF2-40B4-BE49-F238E27FC236}">
                <a16:creationId xmlns:a16="http://schemas.microsoft.com/office/drawing/2014/main" id="{7394356B-AD35-E434-1F5E-E0CF8D62140D}"/>
              </a:ext>
            </a:extLst>
          </p:cNvPr>
          <p:cNvPicPr preferRelativeResize="0"/>
          <p:nvPr/>
        </p:nvPicPr>
        <p:blipFill>
          <a:blip r:embed="rId3">
            <a:alphaModFix/>
          </a:blip>
          <a:stretch>
            <a:fillRect/>
          </a:stretch>
        </p:blipFill>
        <p:spPr>
          <a:xfrm>
            <a:off x="1646503" y="1352704"/>
            <a:ext cx="1344923" cy="519693"/>
          </a:xfrm>
          <a:prstGeom prst="rect">
            <a:avLst/>
          </a:prstGeom>
          <a:noFill/>
          <a:ln>
            <a:noFill/>
          </a:ln>
        </p:spPr>
      </p:pic>
      <p:pic>
        <p:nvPicPr>
          <p:cNvPr id="3" name="Google Shape;105;p15">
            <a:extLst>
              <a:ext uri="{FF2B5EF4-FFF2-40B4-BE49-F238E27FC236}">
                <a16:creationId xmlns:a16="http://schemas.microsoft.com/office/drawing/2014/main" id="{E17FB280-F1E5-A4BB-F037-AC87318A8E9D}"/>
              </a:ext>
            </a:extLst>
          </p:cNvPr>
          <p:cNvPicPr preferRelativeResize="0"/>
          <p:nvPr/>
        </p:nvPicPr>
        <p:blipFill>
          <a:blip r:embed="rId4">
            <a:alphaModFix/>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0A9D8D6-BD8F-3D4F-664C-E4E4B80778A3}"/>
              </a:ext>
            </a:extLst>
          </p:cNvPr>
          <p:cNvPicPr preferRelativeResize="0"/>
          <p:nvPr/>
        </p:nvPicPr>
        <p:blipFill>
          <a:blip r:embed="rId5">
            <a:alphaModFix/>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05C1A8E4-0EAD-8F10-9786-8986A5E37F81}"/>
              </a:ext>
            </a:extLst>
          </p:cNvPr>
          <p:cNvPicPr preferRelativeResize="0"/>
          <p:nvPr/>
        </p:nvPicPr>
        <p:blipFill>
          <a:blip r:embed="rId6">
            <a:alphaModFix/>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E0E269CA-7AF9-E6A7-5252-2E0F8F4AE615}"/>
              </a:ext>
            </a:extLst>
          </p:cNvPr>
          <p:cNvPicPr preferRelativeResize="0"/>
          <p:nvPr/>
        </p:nvPicPr>
        <p:blipFill>
          <a:blip r:embed="rId7">
            <a:alphaModFix/>
          </a:blip>
          <a:stretch>
            <a:fillRect/>
          </a:stretch>
        </p:blipFill>
        <p:spPr>
          <a:xfrm>
            <a:off x="1728238" y="4777195"/>
            <a:ext cx="1246600" cy="458596"/>
          </a:xfrm>
          <a:prstGeom prst="rect">
            <a:avLst/>
          </a:prstGeom>
          <a:noFill/>
          <a:ln>
            <a:noFill/>
          </a:ln>
        </p:spPr>
      </p:pic>
      <p:sp>
        <p:nvSpPr>
          <p:cNvPr id="8" name="Rectangle 7">
            <a:extLst>
              <a:ext uri="{FF2B5EF4-FFF2-40B4-BE49-F238E27FC236}">
                <a16:creationId xmlns:a16="http://schemas.microsoft.com/office/drawing/2014/main" id="{D13CB05D-AA0B-58CF-CA78-CD0B7C3F4AFA}"/>
              </a:ext>
            </a:extLst>
          </p:cNvPr>
          <p:cNvSpPr/>
          <p:nvPr/>
        </p:nvSpPr>
        <p:spPr>
          <a:xfrm>
            <a:off x="3684978" y="686022"/>
            <a:ext cx="7562623" cy="642277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3" name="Google Shape;121;p15">
            <a:extLst>
              <a:ext uri="{FF2B5EF4-FFF2-40B4-BE49-F238E27FC236}">
                <a16:creationId xmlns:a16="http://schemas.microsoft.com/office/drawing/2014/main" id="{054780CE-CD7A-8247-083C-6B5E3E45762C}"/>
              </a:ext>
            </a:extLst>
          </p:cNvPr>
          <p:cNvSpPr txBox="1"/>
          <p:nvPr/>
        </p:nvSpPr>
        <p:spPr>
          <a:xfrm>
            <a:off x="4083622" y="2779700"/>
            <a:ext cx="6708951" cy="3025773"/>
          </a:xfrm>
          <a:prstGeom prst="rect">
            <a:avLst/>
          </a:prstGeom>
          <a:noFill/>
          <a:ln>
            <a:noFill/>
          </a:ln>
        </p:spPr>
        <p:txBody>
          <a:bodyPr spcFirstLastPara="1" wrap="square" lIns="91425" tIns="91425" rIns="91425" bIns="91425" anchor="t" anchorCtr="0">
            <a:noAutofit/>
          </a:bodyPr>
          <a:lstStyle/>
          <a:p>
            <a:pPr lvl="0">
              <a:lnSpc>
                <a:spcPct val="150000"/>
              </a:lnSpc>
            </a:pPr>
            <a:r>
              <a:rPr lang="en-GB" sz="2000" dirty="0">
                <a:solidFill>
                  <a:schemeClr val="tx2"/>
                </a:solidFill>
                <a:latin typeface="Montserrat" panose="00000500000000000000" pitchFamily="2" charset="0"/>
                <a:ea typeface="Montserrat Medium"/>
                <a:cs typeface="Montserrat Medium"/>
                <a:sym typeface="Montserrat Medium"/>
              </a:rPr>
              <a:t>Which of these activities can help improve your </a:t>
            </a:r>
            <a:r>
              <a:rPr lang="en-GB" sz="2000" b="1" dirty="0">
                <a:solidFill>
                  <a:schemeClr val="tx2"/>
                </a:solidFill>
                <a:latin typeface="Montserrat" panose="00000500000000000000" pitchFamily="2" charset="0"/>
                <a:ea typeface="Montserrat Medium"/>
                <a:cs typeface="Montserrat Medium"/>
                <a:sym typeface="Montserrat Medium"/>
              </a:rPr>
              <a:t>mental wellbeing</a:t>
            </a:r>
            <a:r>
              <a:rPr lang="en-GB" sz="2000" dirty="0">
                <a:solidFill>
                  <a:schemeClr val="tx2"/>
                </a:solidFill>
                <a:latin typeface="Montserrat" panose="00000500000000000000" pitchFamily="2" charset="0"/>
                <a:ea typeface="Montserrat Medium"/>
                <a:cs typeface="Montserrat Medium"/>
                <a:sym typeface="Montserrat Medium"/>
              </a:rPr>
              <a:t>?</a:t>
            </a:r>
          </a:p>
          <a:p>
            <a:pPr lvl="0">
              <a:lnSpc>
                <a:spcPct val="150000"/>
              </a:lnSpc>
            </a:pPr>
            <a:endParaRPr lang="en-GB" sz="2000" dirty="0">
              <a:solidFill>
                <a:schemeClr val="tx2"/>
              </a:solidFill>
              <a:latin typeface="Montserrat" panose="00000500000000000000" pitchFamily="2" charset="0"/>
              <a:ea typeface="Montserrat Medium"/>
              <a:cs typeface="Montserrat Medium"/>
              <a:sym typeface="Montserrat Medium"/>
            </a:endParaRPr>
          </a:p>
          <a:p>
            <a:pPr marL="457200" lvl="0" indent="-457200">
              <a:lnSpc>
                <a:spcPct val="150000"/>
              </a:lnSpc>
              <a:buAutoNum type="alphaUcParenR"/>
            </a:pPr>
            <a:r>
              <a:rPr lang="en-GB" sz="2000" dirty="0">
                <a:solidFill>
                  <a:schemeClr val="tx2"/>
                </a:solidFill>
                <a:latin typeface="Montserrat" panose="00000500000000000000" pitchFamily="2" charset="0"/>
                <a:ea typeface="Montserrat Medium"/>
                <a:cs typeface="Montserrat Medium"/>
                <a:sym typeface="Montserrat Medium"/>
              </a:rPr>
              <a:t>Staying indoors all day with no breaks</a:t>
            </a:r>
          </a:p>
          <a:p>
            <a:pPr marL="457200" lvl="0" indent="-457200">
              <a:lnSpc>
                <a:spcPct val="150000"/>
              </a:lnSpc>
              <a:buAutoNum type="alphaUcParenR"/>
            </a:pPr>
            <a:r>
              <a:rPr lang="en-GB" sz="2000" dirty="0">
                <a:solidFill>
                  <a:schemeClr val="tx2"/>
                </a:solidFill>
                <a:latin typeface="Montserrat" panose="00000500000000000000" pitchFamily="2" charset="0"/>
                <a:ea typeface="Montserrat Medium"/>
                <a:cs typeface="Montserrat Medium"/>
                <a:sym typeface="Montserrat Medium"/>
              </a:rPr>
              <a:t>Arguing with a friend</a:t>
            </a:r>
          </a:p>
          <a:p>
            <a:pPr marL="457200" lvl="0" indent="-457200">
              <a:lnSpc>
                <a:spcPct val="150000"/>
              </a:lnSpc>
              <a:buAutoNum type="alphaUcParenR"/>
            </a:pPr>
            <a:r>
              <a:rPr lang="en-GB" sz="2000" dirty="0">
                <a:solidFill>
                  <a:schemeClr val="tx2"/>
                </a:solidFill>
                <a:latin typeface="Montserrat" panose="00000500000000000000" pitchFamily="2" charset="0"/>
                <a:ea typeface="Montserrat Medium"/>
                <a:cs typeface="Montserrat Medium"/>
                <a:sym typeface="Montserrat Medium"/>
              </a:rPr>
              <a:t>Spending time outside in nature</a:t>
            </a:r>
          </a:p>
          <a:p>
            <a:pPr marL="457200" lvl="0" indent="-457200">
              <a:lnSpc>
                <a:spcPct val="150000"/>
              </a:lnSpc>
              <a:buAutoNum type="alphaUcParenR"/>
            </a:pPr>
            <a:r>
              <a:rPr lang="en-GB" sz="2000" dirty="0">
                <a:solidFill>
                  <a:schemeClr val="tx2"/>
                </a:solidFill>
                <a:latin typeface="Montserrat" panose="00000500000000000000" pitchFamily="2" charset="0"/>
                <a:ea typeface="Montserrat Medium"/>
                <a:cs typeface="Montserrat Medium"/>
                <a:sym typeface="Montserrat Medium"/>
              </a:rPr>
              <a:t>Skipping meals and sleep</a:t>
            </a:r>
          </a:p>
        </p:txBody>
      </p:sp>
      <p:sp>
        <p:nvSpPr>
          <p:cNvPr id="16" name="TextBox 15">
            <a:extLst>
              <a:ext uri="{FF2B5EF4-FFF2-40B4-BE49-F238E27FC236}">
                <a16:creationId xmlns:a16="http://schemas.microsoft.com/office/drawing/2014/main" id="{2BE33AC6-D7A9-4098-F96F-467E50482E46}"/>
              </a:ext>
            </a:extLst>
          </p:cNvPr>
          <p:cNvSpPr txBox="1"/>
          <p:nvPr/>
        </p:nvSpPr>
        <p:spPr>
          <a:xfrm>
            <a:off x="4117957" y="1139936"/>
            <a:ext cx="3320141"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313E53"/>
                </a:solidFill>
                <a:effectLst/>
                <a:uLnTx/>
                <a:uFillTx/>
                <a:latin typeface="Playfair Display" panose="00000500000000000000" pitchFamily="2" charset="0"/>
                <a:ea typeface="+mn-ea"/>
                <a:cs typeface="+mn-cs"/>
              </a:rPr>
              <a:t>Retrieval Time</a:t>
            </a:r>
            <a:endParaRPr kumimoji="0" lang="en-GB" sz="3600" b="1" i="0" u="none" strike="noStrike" kern="1200" cap="none" spc="0" normalizeH="0" baseline="0" noProof="0" dirty="0">
              <a:ln>
                <a:noFill/>
              </a:ln>
              <a:solidFill>
                <a:srgbClr val="313E53"/>
              </a:solidFill>
              <a:effectLst/>
              <a:uLnTx/>
              <a:uFillTx/>
              <a:latin typeface="Playfair Display" panose="00000500000000000000" pitchFamily="2" charset="0"/>
              <a:ea typeface="+mn-ea"/>
              <a:cs typeface="+mn-cs"/>
            </a:endParaRPr>
          </a:p>
        </p:txBody>
      </p:sp>
      <p:pic>
        <p:nvPicPr>
          <p:cNvPr id="17" name="Google Shape;119;p15">
            <a:extLst>
              <a:ext uri="{FF2B5EF4-FFF2-40B4-BE49-F238E27FC236}">
                <a16:creationId xmlns:a16="http://schemas.microsoft.com/office/drawing/2014/main" id="{9DB2AE10-318D-A659-0268-09558BFAF321}"/>
              </a:ext>
            </a:extLst>
          </p:cNvPr>
          <p:cNvPicPr preferRelativeResize="0"/>
          <p:nvPr/>
        </p:nvPicPr>
        <p:blipFill>
          <a:blip r:embed="rId8">
            <a:alphaModFix/>
          </a:blip>
          <a:stretch>
            <a:fillRect/>
          </a:stretch>
        </p:blipFill>
        <p:spPr>
          <a:xfrm>
            <a:off x="4179479" y="1803632"/>
            <a:ext cx="2316184" cy="68765"/>
          </a:xfrm>
          <a:prstGeom prst="rect">
            <a:avLst/>
          </a:prstGeom>
          <a:noFill/>
          <a:ln>
            <a:noFill/>
          </a:ln>
        </p:spPr>
      </p:pic>
      <p:grpSp>
        <p:nvGrpSpPr>
          <p:cNvPr id="19" name="Group 18">
            <a:extLst>
              <a:ext uri="{FF2B5EF4-FFF2-40B4-BE49-F238E27FC236}">
                <a16:creationId xmlns:a16="http://schemas.microsoft.com/office/drawing/2014/main" id="{95EBA057-8936-E914-41D6-844D67062590}"/>
              </a:ext>
            </a:extLst>
          </p:cNvPr>
          <p:cNvGrpSpPr/>
          <p:nvPr/>
        </p:nvGrpSpPr>
        <p:grpSpPr>
          <a:xfrm>
            <a:off x="-2389817" y="-6911929"/>
            <a:ext cx="3536973" cy="16382144"/>
            <a:chOff x="-2126387" y="-8825546"/>
            <a:chExt cx="3536973" cy="16382144"/>
          </a:xfrm>
        </p:grpSpPr>
        <p:sp>
          <p:nvSpPr>
            <p:cNvPr id="20" name="Freeform 6">
              <a:extLst>
                <a:ext uri="{FF2B5EF4-FFF2-40B4-BE49-F238E27FC236}">
                  <a16:creationId xmlns:a16="http://schemas.microsoft.com/office/drawing/2014/main" id="{714133E5-EC21-8638-5371-78CC066D8744}"/>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1" name="Freeform 7">
              <a:extLst>
                <a:ext uri="{FF2B5EF4-FFF2-40B4-BE49-F238E27FC236}">
                  <a16:creationId xmlns:a16="http://schemas.microsoft.com/office/drawing/2014/main" id="{F7391051-AD5E-3DDC-F72D-F8FCD0307927}"/>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2" name="Freeform 8">
              <a:extLst>
                <a:ext uri="{FF2B5EF4-FFF2-40B4-BE49-F238E27FC236}">
                  <a16:creationId xmlns:a16="http://schemas.microsoft.com/office/drawing/2014/main" id="{F70A9C4A-FC4B-2353-D248-DE6410D71315}"/>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3" name="Freeform 11">
              <a:extLst>
                <a:ext uri="{FF2B5EF4-FFF2-40B4-BE49-F238E27FC236}">
                  <a16:creationId xmlns:a16="http://schemas.microsoft.com/office/drawing/2014/main" id="{BB8E69B8-3438-0A8C-3E94-964EF3C01F96}"/>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4" name="Freeform 12">
              <a:extLst>
                <a:ext uri="{FF2B5EF4-FFF2-40B4-BE49-F238E27FC236}">
                  <a16:creationId xmlns:a16="http://schemas.microsoft.com/office/drawing/2014/main" id="{C0C1CC8C-970F-CBBB-232F-65AF106ED1A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5" name="Freeform 13">
              <a:extLst>
                <a:ext uri="{FF2B5EF4-FFF2-40B4-BE49-F238E27FC236}">
                  <a16:creationId xmlns:a16="http://schemas.microsoft.com/office/drawing/2014/main" id="{B4BB29EE-CFDC-834D-2B2E-9EF5C109445F}"/>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6" name="Freeform 14">
              <a:extLst>
                <a:ext uri="{FF2B5EF4-FFF2-40B4-BE49-F238E27FC236}">
                  <a16:creationId xmlns:a16="http://schemas.microsoft.com/office/drawing/2014/main" id="{8A59676D-4765-1A4F-A282-5A8220709F08}"/>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7" name="Freeform 16">
              <a:extLst>
                <a:ext uri="{FF2B5EF4-FFF2-40B4-BE49-F238E27FC236}">
                  <a16:creationId xmlns:a16="http://schemas.microsoft.com/office/drawing/2014/main" id="{19722623-7B75-A3F2-4ECE-661DABDD74AC}"/>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8" name="Freeform 18">
              <a:extLst>
                <a:ext uri="{FF2B5EF4-FFF2-40B4-BE49-F238E27FC236}">
                  <a16:creationId xmlns:a16="http://schemas.microsoft.com/office/drawing/2014/main" id="{17BFB397-37EE-645B-0CF3-3961818B4400}"/>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9" name="Freeform 20">
              <a:extLst>
                <a:ext uri="{FF2B5EF4-FFF2-40B4-BE49-F238E27FC236}">
                  <a16:creationId xmlns:a16="http://schemas.microsoft.com/office/drawing/2014/main" id="{F306AEBA-60BD-EA29-6487-C8FAD92E7629}"/>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0" name="Freeform 22">
              <a:extLst>
                <a:ext uri="{FF2B5EF4-FFF2-40B4-BE49-F238E27FC236}">
                  <a16:creationId xmlns:a16="http://schemas.microsoft.com/office/drawing/2014/main" id="{EA01A692-8AE7-BBE0-8194-6B3FBF1E201C}"/>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1" name="Freeform 23">
              <a:extLst>
                <a:ext uri="{FF2B5EF4-FFF2-40B4-BE49-F238E27FC236}">
                  <a16:creationId xmlns:a16="http://schemas.microsoft.com/office/drawing/2014/main" id="{96E057B9-FADE-3661-0CB3-C8DE9BD71893}"/>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2" name="Freeform 24">
              <a:extLst>
                <a:ext uri="{FF2B5EF4-FFF2-40B4-BE49-F238E27FC236}">
                  <a16:creationId xmlns:a16="http://schemas.microsoft.com/office/drawing/2014/main" id="{11647B1A-5D9D-9CF5-CA95-9C3FBD736D5B}"/>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3" name="Freeform 27">
              <a:extLst>
                <a:ext uri="{FF2B5EF4-FFF2-40B4-BE49-F238E27FC236}">
                  <a16:creationId xmlns:a16="http://schemas.microsoft.com/office/drawing/2014/main" id="{3BB57461-9E14-3BAD-73F1-402718000440}"/>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4" name="Freeform 31">
              <a:extLst>
                <a:ext uri="{FF2B5EF4-FFF2-40B4-BE49-F238E27FC236}">
                  <a16:creationId xmlns:a16="http://schemas.microsoft.com/office/drawing/2014/main" id="{FBC23674-9CDB-6AF1-88C7-6B52052171DE}"/>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5" name="Freeform 32">
              <a:extLst>
                <a:ext uri="{FF2B5EF4-FFF2-40B4-BE49-F238E27FC236}">
                  <a16:creationId xmlns:a16="http://schemas.microsoft.com/office/drawing/2014/main" id="{1DF7B5F6-1065-953A-E1F0-EF47104E39CD}"/>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6" name="Freeform 34">
              <a:extLst>
                <a:ext uri="{FF2B5EF4-FFF2-40B4-BE49-F238E27FC236}">
                  <a16:creationId xmlns:a16="http://schemas.microsoft.com/office/drawing/2014/main" id="{BF319410-29D8-1C2A-3330-9745C5154045}"/>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7" name="Freeform 36">
              <a:extLst>
                <a:ext uri="{FF2B5EF4-FFF2-40B4-BE49-F238E27FC236}">
                  <a16:creationId xmlns:a16="http://schemas.microsoft.com/office/drawing/2014/main" id="{16D0E9A4-1E89-19AB-5A67-0828241A76C5}"/>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8" name="Freeform 6">
              <a:extLst>
                <a:ext uri="{FF2B5EF4-FFF2-40B4-BE49-F238E27FC236}">
                  <a16:creationId xmlns:a16="http://schemas.microsoft.com/office/drawing/2014/main" id="{7015F261-BE71-63AB-D876-646844946B7A}"/>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9" name="Freeform 7">
              <a:extLst>
                <a:ext uri="{FF2B5EF4-FFF2-40B4-BE49-F238E27FC236}">
                  <a16:creationId xmlns:a16="http://schemas.microsoft.com/office/drawing/2014/main" id="{170EA2B0-9A61-99DE-B62B-054F8149F640}"/>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0" name="Freeform 8">
              <a:extLst>
                <a:ext uri="{FF2B5EF4-FFF2-40B4-BE49-F238E27FC236}">
                  <a16:creationId xmlns:a16="http://schemas.microsoft.com/office/drawing/2014/main" id="{E0F3D46E-F975-98A4-29D9-77461F8DFF2C}"/>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1" name="Freeform 11">
              <a:extLst>
                <a:ext uri="{FF2B5EF4-FFF2-40B4-BE49-F238E27FC236}">
                  <a16:creationId xmlns:a16="http://schemas.microsoft.com/office/drawing/2014/main" id="{2547355D-3142-F9BB-ECFE-19F72047337A}"/>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2" name="Freeform 12">
              <a:extLst>
                <a:ext uri="{FF2B5EF4-FFF2-40B4-BE49-F238E27FC236}">
                  <a16:creationId xmlns:a16="http://schemas.microsoft.com/office/drawing/2014/main" id="{DE3EFD80-D668-CC45-BE76-606C36583EC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62" name="Freeform 13">
              <a:extLst>
                <a:ext uri="{FF2B5EF4-FFF2-40B4-BE49-F238E27FC236}">
                  <a16:creationId xmlns:a16="http://schemas.microsoft.com/office/drawing/2014/main" id="{099B1AC5-1663-16A6-8DD1-3A536649973C}"/>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2" name="Freeform 14">
              <a:extLst>
                <a:ext uri="{FF2B5EF4-FFF2-40B4-BE49-F238E27FC236}">
                  <a16:creationId xmlns:a16="http://schemas.microsoft.com/office/drawing/2014/main" id="{C7F7BD35-3D25-3888-29B1-A27FF37FD017}"/>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3" name="Freeform 16">
              <a:extLst>
                <a:ext uri="{FF2B5EF4-FFF2-40B4-BE49-F238E27FC236}">
                  <a16:creationId xmlns:a16="http://schemas.microsoft.com/office/drawing/2014/main" id="{B7751BF4-C210-ECF8-3526-824219F6F09C}"/>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5" name="Freeform 18">
              <a:extLst>
                <a:ext uri="{FF2B5EF4-FFF2-40B4-BE49-F238E27FC236}">
                  <a16:creationId xmlns:a16="http://schemas.microsoft.com/office/drawing/2014/main" id="{27BA2675-5AF2-EE07-2C19-0F46A806DB4E}"/>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4" name="Freeform 20">
              <a:extLst>
                <a:ext uri="{FF2B5EF4-FFF2-40B4-BE49-F238E27FC236}">
                  <a16:creationId xmlns:a16="http://schemas.microsoft.com/office/drawing/2014/main" id="{C5F8A3A6-D06C-443C-9018-369B53F75CDD}"/>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7" name="Freeform 22">
              <a:extLst>
                <a:ext uri="{FF2B5EF4-FFF2-40B4-BE49-F238E27FC236}">
                  <a16:creationId xmlns:a16="http://schemas.microsoft.com/office/drawing/2014/main" id="{9B46B25A-EE9A-4CB8-4E09-C11943FE5373}"/>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8" name="Freeform 23">
              <a:extLst>
                <a:ext uri="{FF2B5EF4-FFF2-40B4-BE49-F238E27FC236}">
                  <a16:creationId xmlns:a16="http://schemas.microsoft.com/office/drawing/2014/main" id="{F797B8E4-671A-13DD-7B81-82C231A9F79E}"/>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9" name="Freeform 24">
              <a:extLst>
                <a:ext uri="{FF2B5EF4-FFF2-40B4-BE49-F238E27FC236}">
                  <a16:creationId xmlns:a16="http://schemas.microsoft.com/office/drawing/2014/main" id="{0DDE07D9-ED4C-2FBD-F7D5-9902BA7E6EED}"/>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0" name="Freeform 26">
              <a:extLst>
                <a:ext uri="{FF2B5EF4-FFF2-40B4-BE49-F238E27FC236}">
                  <a16:creationId xmlns:a16="http://schemas.microsoft.com/office/drawing/2014/main" id="{19CD996C-61B4-BEAD-DB14-4F620058A3BB}"/>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1" name="Freeform 27">
              <a:extLst>
                <a:ext uri="{FF2B5EF4-FFF2-40B4-BE49-F238E27FC236}">
                  <a16:creationId xmlns:a16="http://schemas.microsoft.com/office/drawing/2014/main" id="{D32E8CF6-B4AA-A4C9-452A-230DA3239DD1}"/>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2" name="Freeform 29">
              <a:extLst>
                <a:ext uri="{FF2B5EF4-FFF2-40B4-BE49-F238E27FC236}">
                  <a16:creationId xmlns:a16="http://schemas.microsoft.com/office/drawing/2014/main" id="{EC5016DD-494E-BB90-32B1-13C43B1D2DDD}"/>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3" name="Freeform 31">
              <a:extLst>
                <a:ext uri="{FF2B5EF4-FFF2-40B4-BE49-F238E27FC236}">
                  <a16:creationId xmlns:a16="http://schemas.microsoft.com/office/drawing/2014/main" id="{F2B7696E-88CC-53A8-231A-549CE74CE87A}"/>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4" name="Freeform 32">
              <a:extLst>
                <a:ext uri="{FF2B5EF4-FFF2-40B4-BE49-F238E27FC236}">
                  <a16:creationId xmlns:a16="http://schemas.microsoft.com/office/drawing/2014/main" id="{E1451123-8C15-9605-DED0-B031B83308F4}"/>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5" name="Freeform 37">
              <a:extLst>
                <a:ext uri="{FF2B5EF4-FFF2-40B4-BE49-F238E27FC236}">
                  <a16:creationId xmlns:a16="http://schemas.microsoft.com/office/drawing/2014/main" id="{39C9843D-C6DF-F9DC-34DB-033EFF40CF78}"/>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6" name="Freeform 23">
              <a:extLst>
                <a:ext uri="{FF2B5EF4-FFF2-40B4-BE49-F238E27FC236}">
                  <a16:creationId xmlns:a16="http://schemas.microsoft.com/office/drawing/2014/main" id="{59DE0EE1-3CC5-8570-5028-F6D35BFDEBD6}"/>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pic>
        <p:nvPicPr>
          <p:cNvPr id="5" name="Picture 4">
            <a:extLst>
              <a:ext uri="{FF2B5EF4-FFF2-40B4-BE49-F238E27FC236}">
                <a16:creationId xmlns:a16="http://schemas.microsoft.com/office/drawing/2014/main" id="{71B6495A-9969-B8B3-6E05-B8C400587224}"/>
              </a:ext>
            </a:extLst>
          </p:cNvPr>
          <p:cNvPicPr>
            <a:picLocks noChangeAspect="1"/>
          </p:cNvPicPr>
          <p:nvPr/>
        </p:nvPicPr>
        <p:blipFill>
          <a:blip r:embed="rId17"/>
          <a:stretch>
            <a:fillRect/>
          </a:stretch>
        </p:blipFill>
        <p:spPr>
          <a:xfrm>
            <a:off x="9641952" y="990369"/>
            <a:ext cx="1157819" cy="1198662"/>
          </a:xfrm>
          <a:prstGeom prst="rect">
            <a:avLst/>
          </a:prstGeom>
        </p:spPr>
      </p:pic>
    </p:spTree>
    <p:extLst>
      <p:ext uri="{BB962C8B-B14F-4D97-AF65-F5344CB8AC3E}">
        <p14:creationId xmlns:p14="http://schemas.microsoft.com/office/powerpoint/2010/main" val="5159494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B95C2D-2C5E-24D8-EBDF-3B3010FFACEA}"/>
            </a:ext>
          </a:extLst>
        </p:cNvPr>
        <p:cNvGrpSpPr/>
        <p:nvPr/>
      </p:nvGrpSpPr>
      <p:grpSpPr>
        <a:xfrm>
          <a:off x="0" y="0"/>
          <a:ext cx="0" cy="0"/>
          <a:chOff x="0" y="0"/>
          <a:chExt cx="0" cy="0"/>
        </a:xfrm>
      </p:grpSpPr>
      <p:pic>
        <p:nvPicPr>
          <p:cNvPr id="2" name="Google Shape;107;p15">
            <a:extLst>
              <a:ext uri="{FF2B5EF4-FFF2-40B4-BE49-F238E27FC236}">
                <a16:creationId xmlns:a16="http://schemas.microsoft.com/office/drawing/2014/main" id="{CE70DB96-A773-6429-3DED-8DE1929E7679}"/>
              </a:ext>
            </a:extLst>
          </p:cNvPr>
          <p:cNvPicPr preferRelativeResize="0"/>
          <p:nvPr/>
        </p:nvPicPr>
        <p:blipFill>
          <a:blip r:embed="rId2">
            <a:alphaModFix/>
          </a:blip>
          <a:stretch>
            <a:fillRect/>
          </a:stretch>
        </p:blipFill>
        <p:spPr>
          <a:xfrm>
            <a:off x="1646503" y="1352704"/>
            <a:ext cx="1344923" cy="519693"/>
          </a:xfrm>
          <a:prstGeom prst="rect">
            <a:avLst/>
          </a:prstGeom>
          <a:noFill/>
          <a:ln>
            <a:noFill/>
          </a:ln>
        </p:spPr>
      </p:pic>
      <p:pic>
        <p:nvPicPr>
          <p:cNvPr id="3" name="Google Shape;105;p15">
            <a:extLst>
              <a:ext uri="{FF2B5EF4-FFF2-40B4-BE49-F238E27FC236}">
                <a16:creationId xmlns:a16="http://schemas.microsoft.com/office/drawing/2014/main" id="{D83AC245-3A3D-E6AD-E78B-DC422419EF0B}"/>
              </a:ext>
            </a:extLst>
          </p:cNvPr>
          <p:cNvPicPr preferRelativeResize="0"/>
          <p:nvPr/>
        </p:nvPicPr>
        <p:blipFill>
          <a:blip r:embed="rId3">
            <a:alphaModFix/>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7E4D1F24-A6B9-F624-8152-38139E188301}"/>
              </a:ext>
            </a:extLst>
          </p:cNvPr>
          <p:cNvPicPr preferRelativeResize="0"/>
          <p:nvPr/>
        </p:nvPicPr>
        <p:blipFill>
          <a:blip r:embed="rId4">
            <a:alphaModFix/>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B627132E-22C1-971A-8B6D-E223216969F5}"/>
              </a:ext>
            </a:extLst>
          </p:cNvPr>
          <p:cNvPicPr preferRelativeResize="0"/>
          <p:nvPr/>
        </p:nvPicPr>
        <p:blipFill>
          <a:blip r:embed="rId5">
            <a:alphaModFix/>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22D064E8-B5E9-D7F4-CD73-55C75654767F}"/>
              </a:ext>
            </a:extLst>
          </p:cNvPr>
          <p:cNvPicPr preferRelativeResize="0"/>
          <p:nvPr/>
        </p:nvPicPr>
        <p:blipFill>
          <a:blip r:embed="rId6">
            <a:alphaModFix/>
          </a:blip>
          <a:stretch>
            <a:fillRect/>
          </a:stretch>
        </p:blipFill>
        <p:spPr>
          <a:xfrm>
            <a:off x="1728238" y="4777195"/>
            <a:ext cx="1246600" cy="458596"/>
          </a:xfrm>
          <a:prstGeom prst="rect">
            <a:avLst/>
          </a:prstGeom>
          <a:noFill/>
          <a:ln>
            <a:noFill/>
          </a:ln>
        </p:spPr>
      </p:pic>
      <p:sp>
        <p:nvSpPr>
          <p:cNvPr id="8" name="Rectangle 7">
            <a:extLst>
              <a:ext uri="{FF2B5EF4-FFF2-40B4-BE49-F238E27FC236}">
                <a16:creationId xmlns:a16="http://schemas.microsoft.com/office/drawing/2014/main" id="{26C6BD74-0756-E363-1DCF-6D6423559AC0}"/>
              </a:ext>
            </a:extLst>
          </p:cNvPr>
          <p:cNvSpPr/>
          <p:nvPr/>
        </p:nvSpPr>
        <p:spPr>
          <a:xfrm>
            <a:off x="3827542" y="686022"/>
            <a:ext cx="7562623" cy="642277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3" name="Google Shape;121;p15">
            <a:extLst>
              <a:ext uri="{FF2B5EF4-FFF2-40B4-BE49-F238E27FC236}">
                <a16:creationId xmlns:a16="http://schemas.microsoft.com/office/drawing/2014/main" id="{3CE22575-D074-DD20-3C2D-D972BBBEE751}"/>
              </a:ext>
            </a:extLst>
          </p:cNvPr>
          <p:cNvSpPr txBox="1"/>
          <p:nvPr/>
        </p:nvSpPr>
        <p:spPr>
          <a:xfrm>
            <a:off x="4098072" y="2168304"/>
            <a:ext cx="6224165" cy="3025773"/>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a:solidFill>
                  <a:schemeClr val="tx2"/>
                </a:solidFill>
                <a:latin typeface="Montserrat" panose="00000500000000000000" pitchFamily="2" charset="0"/>
                <a:ea typeface="Montserrat Medium"/>
                <a:cs typeface="Montserrat Medium"/>
                <a:sym typeface="Montserrat Medium"/>
              </a:rPr>
              <a:t>How are you feeling today?</a:t>
            </a:r>
          </a:p>
        </p:txBody>
      </p:sp>
      <p:sp>
        <p:nvSpPr>
          <p:cNvPr id="16" name="TextBox 15">
            <a:extLst>
              <a:ext uri="{FF2B5EF4-FFF2-40B4-BE49-F238E27FC236}">
                <a16:creationId xmlns:a16="http://schemas.microsoft.com/office/drawing/2014/main" id="{E95749E3-0A01-B822-F750-DB01E00F9A69}"/>
              </a:ext>
            </a:extLst>
          </p:cNvPr>
          <p:cNvSpPr txBox="1"/>
          <p:nvPr/>
        </p:nvSpPr>
        <p:spPr>
          <a:xfrm>
            <a:off x="4122707" y="1137064"/>
            <a:ext cx="4134466" cy="646331"/>
          </a:xfrm>
          <a:prstGeom prst="rect">
            <a:avLst/>
          </a:prstGeom>
          <a:noFill/>
        </p:spPr>
        <p:txBody>
          <a:bodyPr wrap="none" rtlCol="0">
            <a:spAutoFit/>
          </a:bodyPr>
          <a:lstStyle/>
          <a:p>
            <a:pPr algn="ctr"/>
            <a:r>
              <a:rPr lang="en-US" sz="3600" b="1">
                <a:solidFill>
                  <a:srgbClr val="313E53"/>
                </a:solidFill>
                <a:latin typeface="Playfair Display" panose="00000500000000000000" pitchFamily="2" charset="0"/>
              </a:rPr>
              <a:t>Emotion Check-In</a:t>
            </a:r>
            <a:endParaRPr lang="en-GB" sz="3600" b="1">
              <a:solidFill>
                <a:srgbClr val="313E53"/>
              </a:solidFill>
              <a:latin typeface="Playfair Display" panose="00000500000000000000" pitchFamily="2" charset="0"/>
            </a:endParaRPr>
          </a:p>
        </p:txBody>
      </p:sp>
      <p:pic>
        <p:nvPicPr>
          <p:cNvPr id="17" name="Google Shape;119;p15">
            <a:extLst>
              <a:ext uri="{FF2B5EF4-FFF2-40B4-BE49-F238E27FC236}">
                <a16:creationId xmlns:a16="http://schemas.microsoft.com/office/drawing/2014/main" id="{3885993C-93B6-1E01-91D4-D72331059986}"/>
              </a:ext>
            </a:extLst>
          </p:cNvPr>
          <p:cNvPicPr preferRelativeResize="0"/>
          <p:nvPr/>
        </p:nvPicPr>
        <p:blipFill>
          <a:blip r:embed="rId7">
            <a:alphaModFix/>
          </a:blip>
          <a:stretch>
            <a:fillRect/>
          </a:stretch>
        </p:blipFill>
        <p:spPr>
          <a:xfrm>
            <a:off x="4179479" y="1803632"/>
            <a:ext cx="2316184" cy="68765"/>
          </a:xfrm>
          <a:prstGeom prst="rect">
            <a:avLst/>
          </a:prstGeom>
          <a:noFill/>
          <a:ln>
            <a:noFill/>
          </a:ln>
        </p:spPr>
      </p:pic>
      <p:grpSp>
        <p:nvGrpSpPr>
          <p:cNvPr id="19" name="Group 18">
            <a:extLst>
              <a:ext uri="{FF2B5EF4-FFF2-40B4-BE49-F238E27FC236}">
                <a16:creationId xmlns:a16="http://schemas.microsoft.com/office/drawing/2014/main" id="{39393868-169B-3B58-D2DD-FB4C1F622419}"/>
              </a:ext>
            </a:extLst>
          </p:cNvPr>
          <p:cNvGrpSpPr/>
          <p:nvPr/>
        </p:nvGrpSpPr>
        <p:grpSpPr>
          <a:xfrm>
            <a:off x="-2389817" y="-7002306"/>
            <a:ext cx="3536973" cy="16382144"/>
            <a:chOff x="-2126387" y="-8825546"/>
            <a:chExt cx="3536973" cy="16382144"/>
          </a:xfrm>
        </p:grpSpPr>
        <p:sp>
          <p:nvSpPr>
            <p:cNvPr id="20" name="Freeform 6">
              <a:extLst>
                <a:ext uri="{FF2B5EF4-FFF2-40B4-BE49-F238E27FC236}">
                  <a16:creationId xmlns:a16="http://schemas.microsoft.com/office/drawing/2014/main" id="{F2955B99-88C8-22DE-81E2-F112851732FC}"/>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9A6552F8-3E09-0A87-328E-544261BE70B0}"/>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52E86DDE-13E7-CAAD-FB32-2C1A6EA5DD1F}"/>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359B0E-2682-4E7E-A055-8E3D68BEBF22}"/>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72216BCF-E137-788F-7987-F6B6DC305F0F}"/>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2D845593-F5C0-0C0A-F2E8-D23C0B76D862}"/>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77D47F33-DF1E-52F9-C462-FC6C8987FCA0}"/>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4C428477-12CB-828E-7BF1-A39F445FD03A}"/>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0BF2079B-9297-A82A-23D7-B06CAE5D8A09}"/>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C838D33E-8136-C1FC-04BB-3BEAAE4DEEE4}"/>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BE53E971-7DB2-AB21-51D3-E8BDB4AEC97D}"/>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D5FA3927-BF30-EFD2-A21B-91A93DFBC6C2}"/>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3E700CC5-5E8C-0BF1-B4FA-C34F37E80D36}"/>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81F69A9F-12B1-7481-478D-0632024A1E39}"/>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D7B6085D-164F-9EB6-343F-2E9F812D19B5}"/>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26EF7901-E013-EE72-6216-F68959176F13}"/>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805AF7FF-0B9E-5B19-1F74-ED76F656BC22}"/>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3FBE47DB-03F3-A587-5FF7-3EEAB2A39FBA}"/>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D2A9687D-262B-8DD8-5D29-562EF07B8108}"/>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830C280-EDA3-DEFA-E913-1623D652530D}"/>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48FD248E-5F74-D624-5CE6-5248D89E3E74}"/>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5102CA53-5B8A-F0CC-56ED-6F6BD6623442}"/>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E186224F-1FC8-149A-B618-58B163DF9EA0}"/>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58AAC4D7-8F70-02AD-649F-4C095DDC929D}"/>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87934286-A96F-1470-774B-57F9A4E59253}"/>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7200AF2F-577B-79DD-7C03-36A22E74C0AB}"/>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E447AC9-662A-53FE-779D-BF0935DF9299}"/>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4E6281D-4C28-B0AD-3BEE-288F90584D5B}"/>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C59EB18B-DEF9-19ED-7974-536734955647}"/>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817CF513-8114-3DBC-E907-62EDD28E15C9}"/>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4AB1366B-D2F2-1B02-5D3D-DC64F7B7A737}"/>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4B2B6E1B-0C1B-6656-FA5C-4B7B2330E0D4}"/>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14540EC2-64AB-2A3F-912F-3A205057DAA7}"/>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32FBA97-6C54-31D9-D014-AD04C9208DC6}"/>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948168F7-DA1E-051E-699E-BF93D1047FF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A1A16C04-9AED-CAD1-C7FA-04B08F5D44B7}"/>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EB9322C3-98A5-D008-3E92-F76D8254CD48}"/>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143B390C-86A9-B172-973E-8ACF6AF01909}"/>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pic>
        <p:nvPicPr>
          <p:cNvPr id="12" name="Picture 11">
            <a:extLst>
              <a:ext uri="{FF2B5EF4-FFF2-40B4-BE49-F238E27FC236}">
                <a16:creationId xmlns:a16="http://schemas.microsoft.com/office/drawing/2014/main" id="{7B9C1D6B-8EDF-9C5A-7DA9-2F5B82BD5198}"/>
              </a:ext>
            </a:extLst>
          </p:cNvPr>
          <p:cNvPicPr>
            <a:picLocks noChangeAspect="1"/>
          </p:cNvPicPr>
          <p:nvPr/>
        </p:nvPicPr>
        <p:blipFill>
          <a:blip r:embed="rId16"/>
          <a:stretch>
            <a:fillRect/>
          </a:stretch>
        </p:blipFill>
        <p:spPr>
          <a:xfrm>
            <a:off x="7192063" y="3256967"/>
            <a:ext cx="3664138" cy="2705239"/>
          </a:xfrm>
          <a:prstGeom prst="rect">
            <a:avLst/>
          </a:prstGeom>
        </p:spPr>
      </p:pic>
    </p:spTree>
    <p:extLst>
      <p:ext uri="{BB962C8B-B14F-4D97-AF65-F5344CB8AC3E}">
        <p14:creationId xmlns:p14="http://schemas.microsoft.com/office/powerpoint/2010/main" val="7599526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lue text with a book in a circle&#10;&#10;Description automatically generated">
            <a:extLst>
              <a:ext uri="{FF2B5EF4-FFF2-40B4-BE49-F238E27FC236}">
                <a16:creationId xmlns:a16="http://schemas.microsoft.com/office/drawing/2014/main" id="{2D14A226-B77F-8FF1-2232-EE836C8D9C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95638" y="686058"/>
            <a:ext cx="2551355" cy="1097083"/>
          </a:xfrm>
          <a:prstGeom prst="rect">
            <a:avLst/>
          </a:prstGeom>
        </p:spPr>
      </p:pic>
      <p:sp>
        <p:nvSpPr>
          <p:cNvPr id="12" name="TextBox 11">
            <a:extLst>
              <a:ext uri="{FF2B5EF4-FFF2-40B4-BE49-F238E27FC236}">
                <a16:creationId xmlns:a16="http://schemas.microsoft.com/office/drawing/2014/main" id="{3F3CC3F2-6D61-1E88-251F-847518765DA7}"/>
              </a:ext>
            </a:extLst>
          </p:cNvPr>
          <p:cNvSpPr txBox="1"/>
          <p:nvPr/>
        </p:nvSpPr>
        <p:spPr>
          <a:xfrm>
            <a:off x="3478303" y="1905061"/>
            <a:ext cx="5186035" cy="1031051"/>
          </a:xfrm>
          <a:prstGeom prst="rect">
            <a:avLst/>
          </a:prstGeom>
          <a:noFill/>
        </p:spPr>
        <p:txBody>
          <a:bodyPr wrap="none" rtlCol="0">
            <a:spAutoFit/>
          </a:bodyPr>
          <a:lstStyle/>
          <a:p>
            <a:pPr algn="ctr"/>
            <a:r>
              <a:rPr lang="en-GB" sz="3600" b="1">
                <a:solidFill>
                  <a:srgbClr val="EE9A2B"/>
                </a:solidFill>
                <a:latin typeface="Playfair Display" panose="00000500000000000000" pitchFamily="2" charset="0"/>
              </a:rPr>
              <a:t>Unit Overview </a:t>
            </a:r>
          </a:p>
          <a:p>
            <a:pPr algn="ctr"/>
            <a:r>
              <a:rPr lang="en-GB" sz="2500" b="1">
                <a:solidFill>
                  <a:srgbClr val="EE9A2B"/>
                </a:solidFill>
                <a:latin typeface="Montserrat" panose="00000500000000000000" pitchFamily="2" charset="0"/>
              </a:rPr>
              <a:t>On A Magical Do Nothing Day</a:t>
            </a:r>
          </a:p>
        </p:txBody>
      </p:sp>
      <p:sp>
        <p:nvSpPr>
          <p:cNvPr id="42" name="Rectangle 41">
            <a:extLst>
              <a:ext uri="{FF2B5EF4-FFF2-40B4-BE49-F238E27FC236}">
                <a16:creationId xmlns:a16="http://schemas.microsoft.com/office/drawing/2014/main" id="{CB0B0672-CE45-D42D-71BF-56BF28549873}"/>
              </a:ext>
            </a:extLst>
          </p:cNvPr>
          <p:cNvSpPr/>
          <p:nvPr/>
        </p:nvSpPr>
        <p:spPr>
          <a:xfrm>
            <a:off x="522808" y="566256"/>
            <a:ext cx="11097017" cy="5725488"/>
          </a:xfrm>
          <a:prstGeom prst="rect">
            <a:avLst/>
          </a:prstGeom>
          <a:noFill/>
          <a:ln w="38100">
            <a:solidFill>
              <a:srgbClr val="EE9A2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 name="Group 9">
            <a:extLst>
              <a:ext uri="{FF2B5EF4-FFF2-40B4-BE49-F238E27FC236}">
                <a16:creationId xmlns:a16="http://schemas.microsoft.com/office/drawing/2014/main" id="{5BB02E98-CF08-FECE-F27B-AC5626FC9AD5}"/>
              </a:ext>
            </a:extLst>
          </p:cNvPr>
          <p:cNvGrpSpPr/>
          <p:nvPr/>
        </p:nvGrpSpPr>
        <p:grpSpPr>
          <a:xfrm>
            <a:off x="-2260796" y="-8091803"/>
            <a:ext cx="3536973" cy="16382144"/>
            <a:chOff x="-2126387" y="-8825546"/>
            <a:chExt cx="3536973" cy="16382144"/>
          </a:xfrm>
        </p:grpSpPr>
        <p:sp>
          <p:nvSpPr>
            <p:cNvPr id="74" name="Freeform 6">
              <a:extLst>
                <a:ext uri="{FF2B5EF4-FFF2-40B4-BE49-F238E27FC236}">
                  <a16:creationId xmlns:a16="http://schemas.microsoft.com/office/drawing/2014/main" id="{FD33EBDB-3BFF-86C1-778B-2D3D9E3E6A7E}"/>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75" name="Freeform 7">
              <a:extLst>
                <a:ext uri="{FF2B5EF4-FFF2-40B4-BE49-F238E27FC236}">
                  <a16:creationId xmlns:a16="http://schemas.microsoft.com/office/drawing/2014/main" id="{F59F2C07-1BC3-526E-41E2-B79874B7F13F}"/>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76" name="Freeform 8">
              <a:extLst>
                <a:ext uri="{FF2B5EF4-FFF2-40B4-BE49-F238E27FC236}">
                  <a16:creationId xmlns:a16="http://schemas.microsoft.com/office/drawing/2014/main" id="{B1F80F5B-49D0-E01B-DB48-DE76557D2A2B}"/>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80" name="Freeform 11">
              <a:extLst>
                <a:ext uri="{FF2B5EF4-FFF2-40B4-BE49-F238E27FC236}">
                  <a16:creationId xmlns:a16="http://schemas.microsoft.com/office/drawing/2014/main" id="{04B77D62-A274-9A21-8D82-6A469A6C7B41}"/>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81" name="Freeform 12">
              <a:extLst>
                <a:ext uri="{FF2B5EF4-FFF2-40B4-BE49-F238E27FC236}">
                  <a16:creationId xmlns:a16="http://schemas.microsoft.com/office/drawing/2014/main" id="{C12DD36A-B7B8-E820-1596-CCD19B844936}"/>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82" name="Freeform 13">
              <a:extLst>
                <a:ext uri="{FF2B5EF4-FFF2-40B4-BE49-F238E27FC236}">
                  <a16:creationId xmlns:a16="http://schemas.microsoft.com/office/drawing/2014/main" id="{2B1182F9-2B6C-3E58-FC93-B5291B2BE1FF}"/>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83" name="Freeform 14">
              <a:extLst>
                <a:ext uri="{FF2B5EF4-FFF2-40B4-BE49-F238E27FC236}">
                  <a16:creationId xmlns:a16="http://schemas.microsoft.com/office/drawing/2014/main" id="{81D49A9F-DE55-78C1-E17C-0FD242DE431E}"/>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85" name="Freeform 16">
              <a:extLst>
                <a:ext uri="{FF2B5EF4-FFF2-40B4-BE49-F238E27FC236}">
                  <a16:creationId xmlns:a16="http://schemas.microsoft.com/office/drawing/2014/main" id="{AF6D253A-E46C-13B9-D15F-334422D0E11B}"/>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87" name="Freeform 18">
              <a:extLst>
                <a:ext uri="{FF2B5EF4-FFF2-40B4-BE49-F238E27FC236}">
                  <a16:creationId xmlns:a16="http://schemas.microsoft.com/office/drawing/2014/main" id="{DDDF588D-6922-2E67-7EC5-3B41A780F4E7}"/>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89" name="Freeform 20">
              <a:extLst>
                <a:ext uri="{FF2B5EF4-FFF2-40B4-BE49-F238E27FC236}">
                  <a16:creationId xmlns:a16="http://schemas.microsoft.com/office/drawing/2014/main" id="{74FD6F93-2987-4051-B3B9-77F429F9EA94}"/>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91" name="Freeform 22">
              <a:extLst>
                <a:ext uri="{FF2B5EF4-FFF2-40B4-BE49-F238E27FC236}">
                  <a16:creationId xmlns:a16="http://schemas.microsoft.com/office/drawing/2014/main" id="{35FB9CAC-D985-1744-7DAE-9BB9C96F747C}"/>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92" name="Freeform 23">
              <a:extLst>
                <a:ext uri="{FF2B5EF4-FFF2-40B4-BE49-F238E27FC236}">
                  <a16:creationId xmlns:a16="http://schemas.microsoft.com/office/drawing/2014/main" id="{CB95686E-AA08-459C-D240-FC854C2B17B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93" name="Freeform 24">
              <a:extLst>
                <a:ext uri="{FF2B5EF4-FFF2-40B4-BE49-F238E27FC236}">
                  <a16:creationId xmlns:a16="http://schemas.microsoft.com/office/drawing/2014/main" id="{AED25A54-39B6-D411-D552-317E47C43380}"/>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95" name="Freeform 27">
              <a:extLst>
                <a:ext uri="{FF2B5EF4-FFF2-40B4-BE49-F238E27FC236}">
                  <a16:creationId xmlns:a16="http://schemas.microsoft.com/office/drawing/2014/main" id="{2EE4EC1D-AB78-5CA9-088D-028ABD1A0230}"/>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99" name="Freeform 31">
              <a:extLst>
                <a:ext uri="{FF2B5EF4-FFF2-40B4-BE49-F238E27FC236}">
                  <a16:creationId xmlns:a16="http://schemas.microsoft.com/office/drawing/2014/main" id="{B4ABE323-8DBC-9967-1AA4-6F556944DDEE}"/>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00" name="Freeform 32">
              <a:extLst>
                <a:ext uri="{FF2B5EF4-FFF2-40B4-BE49-F238E27FC236}">
                  <a16:creationId xmlns:a16="http://schemas.microsoft.com/office/drawing/2014/main" id="{4F749581-2611-F1A5-DCD4-112222048577}"/>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102" name="Freeform 34">
              <a:extLst>
                <a:ext uri="{FF2B5EF4-FFF2-40B4-BE49-F238E27FC236}">
                  <a16:creationId xmlns:a16="http://schemas.microsoft.com/office/drawing/2014/main" id="{461E8273-98E6-B833-600D-B12D54C34A2E}"/>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105" name="Freeform 36">
              <a:extLst>
                <a:ext uri="{FF2B5EF4-FFF2-40B4-BE49-F238E27FC236}">
                  <a16:creationId xmlns:a16="http://schemas.microsoft.com/office/drawing/2014/main" id="{1BB608B9-BA09-14FE-3863-0FE155AC24F3}"/>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43" name="Freeform 6">
              <a:extLst>
                <a:ext uri="{FF2B5EF4-FFF2-40B4-BE49-F238E27FC236}">
                  <a16:creationId xmlns:a16="http://schemas.microsoft.com/office/drawing/2014/main" id="{96C5F7A4-4D99-FAEA-86F0-44CD0A3CF246}"/>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44" name="Freeform 7">
              <a:extLst>
                <a:ext uri="{FF2B5EF4-FFF2-40B4-BE49-F238E27FC236}">
                  <a16:creationId xmlns:a16="http://schemas.microsoft.com/office/drawing/2014/main" id="{86DAA244-0656-5FCC-FF32-8BF7C8585853}"/>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45" name="Freeform 8">
              <a:extLst>
                <a:ext uri="{FF2B5EF4-FFF2-40B4-BE49-F238E27FC236}">
                  <a16:creationId xmlns:a16="http://schemas.microsoft.com/office/drawing/2014/main" id="{46DA3F22-3F1D-566A-7767-8E868E5A3B3F}"/>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48" name="Freeform 11">
              <a:extLst>
                <a:ext uri="{FF2B5EF4-FFF2-40B4-BE49-F238E27FC236}">
                  <a16:creationId xmlns:a16="http://schemas.microsoft.com/office/drawing/2014/main" id="{C19F7170-C372-A498-0739-ACDB9A0C120A}"/>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49" name="Freeform 12">
              <a:extLst>
                <a:ext uri="{FF2B5EF4-FFF2-40B4-BE49-F238E27FC236}">
                  <a16:creationId xmlns:a16="http://schemas.microsoft.com/office/drawing/2014/main" id="{F76F8E56-7107-F60E-A871-1D6003C7F97D}"/>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50" name="Freeform 13">
              <a:extLst>
                <a:ext uri="{FF2B5EF4-FFF2-40B4-BE49-F238E27FC236}">
                  <a16:creationId xmlns:a16="http://schemas.microsoft.com/office/drawing/2014/main" id="{8F509E8D-D826-C026-B2A4-33195633688E}"/>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51" name="Freeform 14">
              <a:extLst>
                <a:ext uri="{FF2B5EF4-FFF2-40B4-BE49-F238E27FC236}">
                  <a16:creationId xmlns:a16="http://schemas.microsoft.com/office/drawing/2014/main" id="{67BF3C8D-4585-B213-FFFA-3CF6A5FA4D13}"/>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53" name="Freeform 16">
              <a:extLst>
                <a:ext uri="{FF2B5EF4-FFF2-40B4-BE49-F238E27FC236}">
                  <a16:creationId xmlns:a16="http://schemas.microsoft.com/office/drawing/2014/main" id="{E1487072-63A3-9597-A644-2BEE3805658B}"/>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55" name="Freeform 18">
              <a:extLst>
                <a:ext uri="{FF2B5EF4-FFF2-40B4-BE49-F238E27FC236}">
                  <a16:creationId xmlns:a16="http://schemas.microsoft.com/office/drawing/2014/main" id="{E4E4F5AF-63B0-AF30-9EC1-EBA733095076}"/>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57" name="Freeform 20">
              <a:extLst>
                <a:ext uri="{FF2B5EF4-FFF2-40B4-BE49-F238E27FC236}">
                  <a16:creationId xmlns:a16="http://schemas.microsoft.com/office/drawing/2014/main" id="{55A13D55-6CC2-B880-1B6B-1F0FB7B5A909}"/>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59" name="Freeform 22">
              <a:extLst>
                <a:ext uri="{FF2B5EF4-FFF2-40B4-BE49-F238E27FC236}">
                  <a16:creationId xmlns:a16="http://schemas.microsoft.com/office/drawing/2014/main" id="{47BC4F89-1810-0D94-7E53-F4A4DD570DCA}"/>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60" name="Freeform 23">
              <a:extLst>
                <a:ext uri="{FF2B5EF4-FFF2-40B4-BE49-F238E27FC236}">
                  <a16:creationId xmlns:a16="http://schemas.microsoft.com/office/drawing/2014/main" id="{746B1115-B11D-88E8-51DF-9B815810F849}"/>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61" name="Freeform 24">
              <a:extLst>
                <a:ext uri="{FF2B5EF4-FFF2-40B4-BE49-F238E27FC236}">
                  <a16:creationId xmlns:a16="http://schemas.microsoft.com/office/drawing/2014/main" id="{30124A1B-9271-62E7-4AAC-F703AF51431D}"/>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63" name="Freeform 26">
              <a:extLst>
                <a:ext uri="{FF2B5EF4-FFF2-40B4-BE49-F238E27FC236}">
                  <a16:creationId xmlns:a16="http://schemas.microsoft.com/office/drawing/2014/main" id="{08B8EC80-6443-7F90-5E31-8DC7D52606A7}"/>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64" name="Freeform 27">
              <a:extLst>
                <a:ext uri="{FF2B5EF4-FFF2-40B4-BE49-F238E27FC236}">
                  <a16:creationId xmlns:a16="http://schemas.microsoft.com/office/drawing/2014/main" id="{85BD29C3-3A99-FA53-8AFC-CECA08B4E02E}"/>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66" name="Freeform 29">
              <a:extLst>
                <a:ext uri="{FF2B5EF4-FFF2-40B4-BE49-F238E27FC236}">
                  <a16:creationId xmlns:a16="http://schemas.microsoft.com/office/drawing/2014/main" id="{90A03539-9136-B5F9-7361-BB076C1952B4}"/>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68" name="Freeform 31">
              <a:extLst>
                <a:ext uri="{FF2B5EF4-FFF2-40B4-BE49-F238E27FC236}">
                  <a16:creationId xmlns:a16="http://schemas.microsoft.com/office/drawing/2014/main" id="{7501B3D8-58EF-8494-15C2-E1C3C5C11AE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69" name="Freeform 32">
              <a:extLst>
                <a:ext uri="{FF2B5EF4-FFF2-40B4-BE49-F238E27FC236}">
                  <a16:creationId xmlns:a16="http://schemas.microsoft.com/office/drawing/2014/main" id="{C76B3C73-C4E4-29A1-3C6B-5A76D6487ECE}"/>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71" name="Freeform 37">
              <a:extLst>
                <a:ext uri="{FF2B5EF4-FFF2-40B4-BE49-F238E27FC236}">
                  <a16:creationId xmlns:a16="http://schemas.microsoft.com/office/drawing/2014/main" id="{559B0AB3-94D3-A3DC-665F-54B815038C92}"/>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9" name="Freeform 23">
              <a:extLst>
                <a:ext uri="{FF2B5EF4-FFF2-40B4-BE49-F238E27FC236}">
                  <a16:creationId xmlns:a16="http://schemas.microsoft.com/office/drawing/2014/main" id="{56D17D95-DFE4-08B8-3187-4A0D6D0584D3}"/>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grpSp>
      <p:sp>
        <p:nvSpPr>
          <p:cNvPr id="13" name="Google Shape;70;p13">
            <a:extLst>
              <a:ext uri="{FF2B5EF4-FFF2-40B4-BE49-F238E27FC236}">
                <a16:creationId xmlns:a16="http://schemas.microsoft.com/office/drawing/2014/main" id="{A00C431C-C3E2-1F4F-4DE3-92E21FDF216A}"/>
              </a:ext>
            </a:extLst>
          </p:cNvPr>
          <p:cNvSpPr/>
          <p:nvPr/>
        </p:nvSpPr>
        <p:spPr>
          <a:xfrm>
            <a:off x="4802933" y="3058987"/>
            <a:ext cx="2532900" cy="1119600"/>
          </a:xfrm>
          <a:prstGeom prst="roundRect">
            <a:avLst>
              <a:gd name="adj" fmla="val 16667"/>
            </a:avLst>
          </a:prstGeom>
          <a:solidFill>
            <a:srgbClr val="FFFFFF"/>
          </a:solidFill>
          <a:ln w="9525" cap="flat" cmpd="sng">
            <a:solidFill>
              <a:srgbClr val="FFFFFF"/>
            </a:solidFill>
            <a:prstDash val="solid"/>
            <a:round/>
            <a:headEnd type="none" w="sm" len="sm"/>
            <a:tailEnd type="none" w="sm" len="sm"/>
          </a:ln>
          <a:effectLst>
            <a:outerShdw blurRad="128588" dist="19050" algn="bl" rotWithShape="0">
              <a:srgbClr val="000000">
                <a:alpha val="10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1" name="Google Shape;69;p13">
            <a:extLst>
              <a:ext uri="{FF2B5EF4-FFF2-40B4-BE49-F238E27FC236}">
                <a16:creationId xmlns:a16="http://schemas.microsoft.com/office/drawing/2014/main" id="{F93427FF-7A7E-1F3D-400A-168C41A66ADF}"/>
              </a:ext>
            </a:extLst>
          </p:cNvPr>
          <p:cNvSpPr txBox="1"/>
          <p:nvPr/>
        </p:nvSpPr>
        <p:spPr>
          <a:xfrm>
            <a:off x="4960744" y="2996154"/>
            <a:ext cx="2272336" cy="1367011"/>
          </a:xfrm>
          <a:prstGeom prst="rect">
            <a:avLst/>
          </a:prstGeom>
          <a:noFill/>
          <a:ln>
            <a:noFill/>
          </a:ln>
        </p:spPr>
        <p:txBody>
          <a:bodyPr spcFirstLastPara="1" wrap="square" lIns="91425" tIns="91425" rIns="91425" bIns="91425" anchor="t" anchorCtr="0">
            <a:spAutoFit/>
          </a:bodyPr>
          <a:lstStyle/>
          <a:p>
            <a:pPr marL="0" lvl="0" indent="0" algn="ctr" rtl="0">
              <a:lnSpc>
                <a:spcPct val="100000"/>
              </a:lnSpc>
              <a:spcBef>
                <a:spcPts val="0"/>
              </a:spcBef>
              <a:spcAft>
                <a:spcPts val="0"/>
              </a:spcAft>
              <a:buNone/>
            </a:pPr>
            <a:r>
              <a:rPr lang="en-GB" sz="1400">
                <a:solidFill>
                  <a:srgbClr val="000000"/>
                </a:solidFill>
                <a:latin typeface="Playfair Display"/>
                <a:ea typeface="Playfair Display"/>
                <a:cs typeface="Playfair Display"/>
                <a:sym typeface="Playfair Display"/>
              </a:rPr>
              <a:t>Lesson </a:t>
            </a:r>
            <a:r>
              <a:rPr lang="en-GB" sz="1400">
                <a:latin typeface="Playfair Display"/>
                <a:ea typeface="Playfair Display"/>
                <a:cs typeface="Playfair Display"/>
                <a:sym typeface="Playfair Display"/>
              </a:rPr>
              <a:t>2</a:t>
            </a:r>
            <a:r>
              <a:rPr lang="en-GB" sz="1400">
                <a:solidFill>
                  <a:srgbClr val="000000"/>
                </a:solidFill>
                <a:latin typeface="Playfair Display"/>
                <a:ea typeface="Playfair Display"/>
                <a:cs typeface="Playfair Display"/>
                <a:sym typeface="Playfair Display"/>
              </a:rPr>
              <a:t>:</a:t>
            </a:r>
            <a:endParaRPr sz="1400">
              <a:solidFill>
                <a:srgbClr val="000000"/>
              </a:solidFill>
              <a:latin typeface="Playfair Display"/>
              <a:ea typeface="Playfair Display"/>
              <a:cs typeface="Playfair Display"/>
              <a:sym typeface="Playfair Display"/>
            </a:endParaRPr>
          </a:p>
          <a:p>
            <a:pPr lvl="0" algn="ctr">
              <a:lnSpc>
                <a:spcPct val="107000"/>
              </a:lnSpc>
            </a:pPr>
            <a:r>
              <a:rPr lang="en-GB" sz="1050" kern="100">
                <a:effectLst/>
                <a:latin typeface="Montserrat" panose="00000500000000000000" pitchFamily="2" charset="0"/>
                <a:ea typeface="Aptos" panose="020B0004020202020204" pitchFamily="34" charset="0"/>
                <a:cs typeface="Arial" panose="020B0604020202020204" pitchFamily="34" charset="0"/>
              </a:rPr>
              <a:t>I can give examples of the rights of living things</a:t>
            </a:r>
          </a:p>
          <a:p>
            <a:pPr lvl="0" algn="ctr">
              <a:lnSpc>
                <a:spcPct val="107000"/>
              </a:lnSpc>
              <a:spcAft>
                <a:spcPts val="800"/>
              </a:spcAft>
            </a:pPr>
            <a:r>
              <a:rPr lang="en-GB" sz="1050" kern="100">
                <a:effectLst/>
                <a:latin typeface="Montserrat" panose="00000500000000000000" pitchFamily="2" charset="0"/>
                <a:ea typeface="Aptos" panose="020B0004020202020204" pitchFamily="34" charset="0"/>
                <a:cs typeface="Arial" panose="020B0604020202020204" pitchFamily="34" charset="0"/>
              </a:rPr>
              <a:t>I can explain why respecting the rights of all living things is important. </a:t>
            </a:r>
          </a:p>
        </p:txBody>
      </p:sp>
      <p:sp>
        <p:nvSpPr>
          <p:cNvPr id="17" name="Google Shape;70;p13">
            <a:extLst>
              <a:ext uri="{FF2B5EF4-FFF2-40B4-BE49-F238E27FC236}">
                <a16:creationId xmlns:a16="http://schemas.microsoft.com/office/drawing/2014/main" id="{31ADE239-B8E6-C102-EEB6-2A64C21052D9}"/>
              </a:ext>
            </a:extLst>
          </p:cNvPr>
          <p:cNvSpPr/>
          <p:nvPr/>
        </p:nvSpPr>
        <p:spPr>
          <a:xfrm>
            <a:off x="2039644" y="3045218"/>
            <a:ext cx="2532900" cy="1119600"/>
          </a:xfrm>
          <a:prstGeom prst="roundRect">
            <a:avLst>
              <a:gd name="adj" fmla="val 16667"/>
            </a:avLst>
          </a:prstGeom>
          <a:solidFill>
            <a:srgbClr val="FFFFFF"/>
          </a:solidFill>
          <a:ln w="9525" cap="flat" cmpd="sng">
            <a:solidFill>
              <a:srgbClr val="FFFFFF"/>
            </a:solidFill>
            <a:prstDash val="solid"/>
            <a:round/>
            <a:headEnd type="none" w="sm" len="sm"/>
            <a:tailEnd type="none" w="sm" len="sm"/>
          </a:ln>
          <a:effectLst>
            <a:outerShdw blurRad="128588" dist="19050" algn="bl" rotWithShape="0">
              <a:srgbClr val="000000">
                <a:alpha val="10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8" name="Google Shape;70;p13">
            <a:extLst>
              <a:ext uri="{FF2B5EF4-FFF2-40B4-BE49-F238E27FC236}">
                <a16:creationId xmlns:a16="http://schemas.microsoft.com/office/drawing/2014/main" id="{D9B200EE-A0F5-BDC6-3AFE-3384E0BCEDAB}"/>
              </a:ext>
            </a:extLst>
          </p:cNvPr>
          <p:cNvSpPr/>
          <p:nvPr/>
        </p:nvSpPr>
        <p:spPr>
          <a:xfrm>
            <a:off x="7566222" y="3081520"/>
            <a:ext cx="2532900" cy="1119600"/>
          </a:xfrm>
          <a:prstGeom prst="roundRect">
            <a:avLst>
              <a:gd name="adj" fmla="val 16667"/>
            </a:avLst>
          </a:prstGeom>
          <a:solidFill>
            <a:srgbClr val="FFFFFF"/>
          </a:solidFill>
          <a:ln w="9525" cap="flat" cmpd="sng">
            <a:solidFill>
              <a:srgbClr val="FFFFFF"/>
            </a:solidFill>
            <a:prstDash val="solid"/>
            <a:round/>
            <a:headEnd type="none" w="sm" len="sm"/>
            <a:tailEnd type="none" w="sm" len="sm"/>
          </a:ln>
          <a:effectLst>
            <a:outerShdw blurRad="128588" dist="19050" algn="bl" rotWithShape="0">
              <a:srgbClr val="000000">
                <a:alpha val="10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0" name="Google Shape;70;p13">
            <a:extLst>
              <a:ext uri="{FF2B5EF4-FFF2-40B4-BE49-F238E27FC236}">
                <a16:creationId xmlns:a16="http://schemas.microsoft.com/office/drawing/2014/main" id="{50A38B14-6091-3A97-F269-41662EECAED1}"/>
              </a:ext>
            </a:extLst>
          </p:cNvPr>
          <p:cNvSpPr/>
          <p:nvPr/>
        </p:nvSpPr>
        <p:spPr>
          <a:xfrm>
            <a:off x="4802933" y="4320862"/>
            <a:ext cx="2532900" cy="1119600"/>
          </a:xfrm>
          <a:prstGeom prst="roundRect">
            <a:avLst>
              <a:gd name="adj" fmla="val 16667"/>
            </a:avLst>
          </a:prstGeom>
          <a:solidFill>
            <a:srgbClr val="FFFFFF"/>
          </a:solidFill>
          <a:ln w="9525" cap="flat" cmpd="sng">
            <a:solidFill>
              <a:srgbClr val="FFFFFF"/>
            </a:solidFill>
            <a:prstDash val="solid"/>
            <a:round/>
            <a:headEnd type="none" w="sm" len="sm"/>
            <a:tailEnd type="none" w="sm" len="sm"/>
          </a:ln>
          <a:effectLst>
            <a:outerShdw blurRad="128588" dist="19050" algn="bl" rotWithShape="0">
              <a:srgbClr val="000000">
                <a:alpha val="10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1" name="Google Shape;70;p13">
            <a:extLst>
              <a:ext uri="{FF2B5EF4-FFF2-40B4-BE49-F238E27FC236}">
                <a16:creationId xmlns:a16="http://schemas.microsoft.com/office/drawing/2014/main" id="{56284764-10E3-170B-A827-23794EE07B0E}"/>
              </a:ext>
            </a:extLst>
          </p:cNvPr>
          <p:cNvSpPr/>
          <p:nvPr/>
        </p:nvSpPr>
        <p:spPr>
          <a:xfrm>
            <a:off x="2039644" y="4307093"/>
            <a:ext cx="2532900" cy="1119600"/>
          </a:xfrm>
          <a:prstGeom prst="roundRect">
            <a:avLst>
              <a:gd name="adj" fmla="val 16667"/>
            </a:avLst>
          </a:prstGeom>
          <a:solidFill>
            <a:srgbClr val="FFFFFF"/>
          </a:solidFill>
          <a:ln w="9525" cap="flat" cmpd="sng">
            <a:solidFill>
              <a:srgbClr val="FFFFFF"/>
            </a:solidFill>
            <a:prstDash val="solid"/>
            <a:round/>
            <a:headEnd type="none" w="sm" len="sm"/>
            <a:tailEnd type="none" w="sm" len="sm"/>
          </a:ln>
          <a:effectLst>
            <a:outerShdw blurRad="128588" dist="19050" algn="bl" rotWithShape="0">
              <a:srgbClr val="000000">
                <a:alpha val="10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7" name="Google Shape;66;p13">
            <a:extLst>
              <a:ext uri="{FF2B5EF4-FFF2-40B4-BE49-F238E27FC236}">
                <a16:creationId xmlns:a16="http://schemas.microsoft.com/office/drawing/2014/main" id="{504FD11E-9858-2C61-9DE8-FE1C794F1356}"/>
              </a:ext>
            </a:extLst>
          </p:cNvPr>
          <p:cNvSpPr txBox="1"/>
          <p:nvPr/>
        </p:nvSpPr>
        <p:spPr>
          <a:xfrm>
            <a:off x="2193586" y="2985668"/>
            <a:ext cx="2233592" cy="1194143"/>
          </a:xfrm>
          <a:prstGeom prst="rect">
            <a:avLst/>
          </a:prstGeom>
          <a:noFill/>
          <a:ln>
            <a:noFill/>
          </a:ln>
        </p:spPr>
        <p:txBody>
          <a:bodyPr spcFirstLastPara="1" wrap="square" lIns="91425" tIns="91425" rIns="91425" bIns="91425" anchor="t" anchorCtr="0">
            <a:spAutoFit/>
          </a:bodyPr>
          <a:lstStyle/>
          <a:p>
            <a:pPr marL="0" lvl="0" indent="0" algn="ctr" rtl="0">
              <a:lnSpc>
                <a:spcPct val="100000"/>
              </a:lnSpc>
              <a:spcBef>
                <a:spcPts val="0"/>
              </a:spcBef>
              <a:spcAft>
                <a:spcPts val="0"/>
              </a:spcAft>
              <a:buNone/>
            </a:pPr>
            <a:r>
              <a:rPr lang="en-GB" sz="1400">
                <a:solidFill>
                  <a:srgbClr val="000000"/>
                </a:solidFill>
                <a:latin typeface="Playfair Display"/>
                <a:ea typeface="Playfair Display"/>
                <a:cs typeface="Playfair Display"/>
                <a:sym typeface="Playfair Display"/>
              </a:rPr>
              <a:t>Lesson 1:</a:t>
            </a:r>
            <a:endParaRPr sz="1400">
              <a:solidFill>
                <a:srgbClr val="000000"/>
              </a:solidFill>
              <a:latin typeface="Playfair Display"/>
              <a:ea typeface="Playfair Display"/>
              <a:cs typeface="Playfair Display"/>
              <a:sym typeface="Playfair Display"/>
            </a:endParaRPr>
          </a:p>
          <a:p>
            <a:pPr lvl="0" algn="ctr">
              <a:lnSpc>
                <a:spcPct val="107000"/>
              </a:lnSpc>
            </a:pPr>
            <a:r>
              <a:rPr lang="en-GB" sz="1050" kern="100">
                <a:effectLst/>
                <a:latin typeface="Montserrat" panose="00000500000000000000" pitchFamily="2" charset="0"/>
                <a:ea typeface="Aptos" panose="020B0004020202020204" pitchFamily="34" charset="0"/>
                <a:cs typeface="Arial" panose="020B0604020202020204" pitchFamily="34" charset="0"/>
              </a:rPr>
              <a:t>I can explain what nature is and give examples. </a:t>
            </a:r>
          </a:p>
          <a:p>
            <a:pPr lvl="0" algn="ctr">
              <a:lnSpc>
                <a:spcPct val="107000"/>
              </a:lnSpc>
              <a:spcAft>
                <a:spcPts val="800"/>
              </a:spcAft>
            </a:pPr>
            <a:r>
              <a:rPr lang="en-GB" sz="1050" kern="100">
                <a:effectLst/>
                <a:latin typeface="Montserrat" panose="00000500000000000000" pitchFamily="2" charset="0"/>
                <a:ea typeface="Aptos" panose="020B0004020202020204" pitchFamily="34" charset="0"/>
                <a:cs typeface="Arial" panose="020B0604020202020204" pitchFamily="34" charset="0"/>
              </a:rPr>
              <a:t>I can tell you how nature benefits my mental wellbeing</a:t>
            </a:r>
          </a:p>
        </p:txBody>
      </p:sp>
      <p:sp>
        <p:nvSpPr>
          <p:cNvPr id="16" name="Google Shape;73;p13">
            <a:extLst>
              <a:ext uri="{FF2B5EF4-FFF2-40B4-BE49-F238E27FC236}">
                <a16:creationId xmlns:a16="http://schemas.microsoft.com/office/drawing/2014/main" id="{C9907437-D7EE-7221-7FE9-C8DF5E82C74D}"/>
              </a:ext>
            </a:extLst>
          </p:cNvPr>
          <p:cNvSpPr txBox="1"/>
          <p:nvPr/>
        </p:nvSpPr>
        <p:spPr>
          <a:xfrm>
            <a:off x="4933878" y="4489158"/>
            <a:ext cx="2275137" cy="8691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None/>
            </a:pPr>
            <a:r>
              <a:rPr lang="en-GB" sz="1400">
                <a:solidFill>
                  <a:srgbClr val="000000"/>
                </a:solidFill>
                <a:latin typeface="Playfair Display"/>
                <a:ea typeface="Playfair Display"/>
                <a:cs typeface="Playfair Display"/>
                <a:sym typeface="Playfair Display"/>
              </a:rPr>
              <a:t>Lesson </a:t>
            </a:r>
            <a:r>
              <a:rPr lang="en-GB" sz="1400">
                <a:latin typeface="Playfair Display"/>
                <a:ea typeface="Playfair Display"/>
                <a:cs typeface="Playfair Display"/>
                <a:sym typeface="Playfair Display"/>
              </a:rPr>
              <a:t>5</a:t>
            </a:r>
            <a:r>
              <a:rPr lang="en-GB" sz="1400">
                <a:solidFill>
                  <a:srgbClr val="000000"/>
                </a:solidFill>
                <a:latin typeface="Playfair Display"/>
                <a:ea typeface="Playfair Display"/>
                <a:cs typeface="Playfair Display"/>
                <a:sym typeface="Playfair Display"/>
              </a:rPr>
              <a:t>:</a:t>
            </a:r>
            <a:endParaRPr sz="1400">
              <a:solidFill>
                <a:srgbClr val="000000"/>
              </a:solidFill>
              <a:latin typeface="Playfair Display"/>
              <a:ea typeface="Playfair Display"/>
              <a:cs typeface="Playfair Display"/>
              <a:sym typeface="Playfair Display"/>
            </a:endParaRPr>
          </a:p>
          <a:p>
            <a:pPr marL="0" lvl="0" indent="0" algn="ctr" rtl="0">
              <a:lnSpc>
                <a:spcPct val="107916"/>
              </a:lnSpc>
              <a:spcBef>
                <a:spcPts val="800"/>
              </a:spcBef>
              <a:spcAft>
                <a:spcPts val="800"/>
              </a:spcAft>
              <a:buClr>
                <a:schemeClr val="dk1"/>
              </a:buClr>
              <a:buSzPts val="1100"/>
              <a:buFont typeface="Arial"/>
              <a:buNone/>
            </a:pPr>
            <a:r>
              <a:rPr lang="en-GB" sz="1050">
                <a:solidFill>
                  <a:schemeClr val="dk1"/>
                </a:solidFill>
                <a:latin typeface="Montserrat"/>
                <a:ea typeface="Montserrat"/>
                <a:cs typeface="Montserrat"/>
                <a:sym typeface="Montserrat"/>
              </a:rPr>
              <a:t>I can tell you some strategies I have for managing disappointment</a:t>
            </a:r>
            <a:endParaRPr sz="1050">
              <a:solidFill>
                <a:srgbClr val="000000"/>
              </a:solidFill>
              <a:latin typeface="Montserrat"/>
              <a:ea typeface="Montserrat"/>
              <a:cs typeface="Montserrat"/>
              <a:sym typeface="Montserrat"/>
            </a:endParaRPr>
          </a:p>
        </p:txBody>
      </p:sp>
      <p:sp>
        <p:nvSpPr>
          <p:cNvPr id="14" name="Google Shape;71;p13">
            <a:extLst>
              <a:ext uri="{FF2B5EF4-FFF2-40B4-BE49-F238E27FC236}">
                <a16:creationId xmlns:a16="http://schemas.microsoft.com/office/drawing/2014/main" id="{FDEB1E69-8EEA-FF06-4150-9E5A5C429DF7}"/>
              </a:ext>
            </a:extLst>
          </p:cNvPr>
          <p:cNvSpPr txBox="1"/>
          <p:nvPr/>
        </p:nvSpPr>
        <p:spPr>
          <a:xfrm>
            <a:off x="7608057" y="3101879"/>
            <a:ext cx="2532900" cy="1128868"/>
          </a:xfrm>
          <a:prstGeom prst="rect">
            <a:avLst/>
          </a:prstGeom>
          <a:noFill/>
          <a:ln>
            <a:noFill/>
          </a:ln>
        </p:spPr>
        <p:txBody>
          <a:bodyPr spcFirstLastPara="1" wrap="square" lIns="91425" tIns="91425" rIns="91425" bIns="91425" anchor="t" anchorCtr="0">
            <a:spAutoFit/>
          </a:bodyPr>
          <a:lstStyle/>
          <a:p>
            <a:pPr marL="0" lvl="0" indent="0" algn="ctr" rtl="0">
              <a:lnSpc>
                <a:spcPct val="100000"/>
              </a:lnSpc>
              <a:spcBef>
                <a:spcPts val="0"/>
              </a:spcBef>
              <a:spcAft>
                <a:spcPts val="0"/>
              </a:spcAft>
              <a:buNone/>
            </a:pPr>
            <a:r>
              <a:rPr lang="en-GB" sz="1400">
                <a:solidFill>
                  <a:srgbClr val="000000"/>
                </a:solidFill>
                <a:latin typeface="Playfair Display"/>
                <a:ea typeface="Playfair Display"/>
                <a:cs typeface="Playfair Display"/>
                <a:sym typeface="Playfair Display"/>
              </a:rPr>
              <a:t>Lesson </a:t>
            </a:r>
            <a:r>
              <a:rPr lang="en-GB" sz="1400">
                <a:latin typeface="Playfair Display"/>
                <a:ea typeface="Playfair Display"/>
                <a:cs typeface="Playfair Display"/>
                <a:sym typeface="Playfair Display"/>
              </a:rPr>
              <a:t>3</a:t>
            </a:r>
            <a:r>
              <a:rPr lang="en-GB" sz="1400">
                <a:solidFill>
                  <a:srgbClr val="000000"/>
                </a:solidFill>
                <a:latin typeface="Playfair Display"/>
                <a:ea typeface="Playfair Display"/>
                <a:cs typeface="Playfair Display"/>
                <a:sym typeface="Playfair Display"/>
              </a:rPr>
              <a:t>:</a:t>
            </a:r>
            <a:endParaRPr sz="1400">
              <a:solidFill>
                <a:srgbClr val="000000"/>
              </a:solidFill>
              <a:latin typeface="Playfair Display"/>
              <a:ea typeface="Playfair Display"/>
              <a:cs typeface="Playfair Display"/>
              <a:sym typeface="Playfair Display"/>
            </a:endParaRPr>
          </a:p>
          <a:p>
            <a:pPr marL="0" lvl="0" indent="0" algn="ctr" rtl="0">
              <a:lnSpc>
                <a:spcPct val="107916"/>
              </a:lnSpc>
              <a:spcBef>
                <a:spcPts val="800"/>
              </a:spcBef>
              <a:spcAft>
                <a:spcPts val="800"/>
              </a:spcAft>
              <a:buClr>
                <a:schemeClr val="dk1"/>
              </a:buClr>
              <a:buSzPts val="1100"/>
              <a:buFont typeface="Arial"/>
              <a:buNone/>
            </a:pPr>
            <a:r>
              <a:rPr lang="en-GB" sz="1050">
                <a:solidFill>
                  <a:schemeClr val="dk1"/>
                </a:solidFill>
                <a:latin typeface="Montserrat"/>
                <a:ea typeface="Montserrat"/>
                <a:cs typeface="Montserrat"/>
                <a:sym typeface="Montserrat"/>
              </a:rPr>
              <a:t>I can explain the importance of having a balance between online games and other hobbies</a:t>
            </a:r>
            <a:endParaRPr sz="1050">
              <a:solidFill>
                <a:srgbClr val="000000"/>
              </a:solidFill>
              <a:latin typeface="Montserrat"/>
              <a:ea typeface="Montserrat"/>
              <a:cs typeface="Montserrat"/>
              <a:sym typeface="Montserrat"/>
            </a:endParaRPr>
          </a:p>
        </p:txBody>
      </p:sp>
      <p:sp>
        <p:nvSpPr>
          <p:cNvPr id="4" name="Google Shape;61;p13">
            <a:extLst>
              <a:ext uri="{FF2B5EF4-FFF2-40B4-BE49-F238E27FC236}">
                <a16:creationId xmlns:a16="http://schemas.microsoft.com/office/drawing/2014/main" id="{4D035416-846A-9EE0-BAFB-8214DA93A0A0}"/>
              </a:ext>
            </a:extLst>
          </p:cNvPr>
          <p:cNvSpPr txBox="1"/>
          <p:nvPr/>
        </p:nvSpPr>
        <p:spPr>
          <a:xfrm>
            <a:off x="2169539" y="4431321"/>
            <a:ext cx="2257639" cy="8691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None/>
            </a:pPr>
            <a:r>
              <a:rPr lang="en-GB" sz="1400">
                <a:solidFill>
                  <a:srgbClr val="000000"/>
                </a:solidFill>
                <a:latin typeface="Playfair Display"/>
                <a:ea typeface="Playfair Display"/>
                <a:cs typeface="Playfair Display"/>
                <a:sym typeface="Playfair Display"/>
              </a:rPr>
              <a:t>Lesson 4:</a:t>
            </a:r>
            <a:endParaRPr sz="1400">
              <a:solidFill>
                <a:srgbClr val="000000"/>
              </a:solidFill>
              <a:latin typeface="Playfair Display"/>
              <a:ea typeface="Playfair Display"/>
              <a:cs typeface="Playfair Display"/>
              <a:sym typeface="Playfair Display"/>
            </a:endParaRPr>
          </a:p>
          <a:p>
            <a:pPr marL="0" lvl="0" indent="0" algn="ctr" rtl="0">
              <a:lnSpc>
                <a:spcPct val="107916"/>
              </a:lnSpc>
              <a:spcBef>
                <a:spcPts val="800"/>
              </a:spcBef>
              <a:spcAft>
                <a:spcPts val="800"/>
              </a:spcAft>
              <a:buClr>
                <a:schemeClr val="dk1"/>
              </a:buClr>
              <a:buSzPts val="1100"/>
              <a:buFont typeface="Arial"/>
              <a:buNone/>
            </a:pPr>
            <a:r>
              <a:rPr lang="en-GB" sz="1050">
                <a:solidFill>
                  <a:schemeClr val="dk1"/>
                </a:solidFill>
                <a:latin typeface="Montserrat"/>
                <a:ea typeface="Montserrat"/>
                <a:cs typeface="Montserrat"/>
                <a:sym typeface="Montserrat"/>
              </a:rPr>
              <a:t>I can tell you how I can keep safe when I am outside</a:t>
            </a:r>
            <a:endParaRPr sz="1050">
              <a:solidFill>
                <a:srgbClr val="000000"/>
              </a:solidFill>
              <a:latin typeface="Montserrat"/>
              <a:ea typeface="Montserrat"/>
              <a:cs typeface="Montserrat"/>
              <a:sym typeface="Montserrat"/>
            </a:endParaRPr>
          </a:p>
        </p:txBody>
      </p:sp>
      <p:sp>
        <p:nvSpPr>
          <p:cNvPr id="22" name="Google Shape;70;p13">
            <a:extLst>
              <a:ext uri="{FF2B5EF4-FFF2-40B4-BE49-F238E27FC236}">
                <a16:creationId xmlns:a16="http://schemas.microsoft.com/office/drawing/2014/main" id="{E60ED9A6-D6E5-DC11-00C4-52E86578230A}"/>
              </a:ext>
            </a:extLst>
          </p:cNvPr>
          <p:cNvSpPr/>
          <p:nvPr/>
        </p:nvSpPr>
        <p:spPr>
          <a:xfrm>
            <a:off x="7566222" y="4343395"/>
            <a:ext cx="2532900" cy="1119600"/>
          </a:xfrm>
          <a:prstGeom prst="roundRect">
            <a:avLst>
              <a:gd name="adj" fmla="val 16667"/>
            </a:avLst>
          </a:prstGeom>
          <a:solidFill>
            <a:srgbClr val="FFFFFF"/>
          </a:solidFill>
          <a:ln w="9525" cap="flat" cmpd="sng">
            <a:solidFill>
              <a:srgbClr val="FFFFFF"/>
            </a:solidFill>
            <a:prstDash val="solid"/>
            <a:round/>
            <a:headEnd type="none" w="sm" len="sm"/>
            <a:tailEnd type="none" w="sm" len="sm"/>
          </a:ln>
          <a:effectLst>
            <a:outerShdw blurRad="128588" dist="19050" algn="bl" rotWithShape="0">
              <a:srgbClr val="000000">
                <a:alpha val="10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3" name="Google Shape;73;p13">
            <a:extLst>
              <a:ext uri="{FF2B5EF4-FFF2-40B4-BE49-F238E27FC236}">
                <a16:creationId xmlns:a16="http://schemas.microsoft.com/office/drawing/2014/main" id="{B295A989-E6B7-256B-A138-5EB1CC729B56}"/>
              </a:ext>
            </a:extLst>
          </p:cNvPr>
          <p:cNvSpPr txBox="1"/>
          <p:nvPr/>
        </p:nvSpPr>
        <p:spPr>
          <a:xfrm>
            <a:off x="7695103" y="4475075"/>
            <a:ext cx="2275137" cy="8691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None/>
            </a:pPr>
            <a:r>
              <a:rPr lang="en-GB" sz="1400">
                <a:solidFill>
                  <a:srgbClr val="000000"/>
                </a:solidFill>
                <a:latin typeface="Playfair Display"/>
                <a:ea typeface="Playfair Display"/>
                <a:cs typeface="Playfair Display"/>
                <a:sym typeface="Playfair Display"/>
              </a:rPr>
              <a:t>Lesson 6:</a:t>
            </a:r>
            <a:endParaRPr sz="1400">
              <a:solidFill>
                <a:srgbClr val="000000"/>
              </a:solidFill>
              <a:latin typeface="Playfair Display"/>
              <a:ea typeface="Playfair Display"/>
              <a:cs typeface="Playfair Display"/>
              <a:sym typeface="Playfair Display"/>
            </a:endParaRPr>
          </a:p>
          <a:p>
            <a:pPr marL="0" lvl="0" indent="0" algn="ctr" rtl="0">
              <a:lnSpc>
                <a:spcPct val="107916"/>
              </a:lnSpc>
              <a:spcBef>
                <a:spcPts val="800"/>
              </a:spcBef>
              <a:spcAft>
                <a:spcPts val="800"/>
              </a:spcAft>
              <a:buClr>
                <a:schemeClr val="dk1"/>
              </a:buClr>
              <a:buSzPts val="1100"/>
              <a:buFont typeface="Arial"/>
              <a:buNone/>
            </a:pPr>
            <a:r>
              <a:rPr lang="en-GB" sz="1050">
                <a:solidFill>
                  <a:schemeClr val="dk1"/>
                </a:solidFill>
                <a:latin typeface="Montserrat"/>
                <a:ea typeface="Montserrat"/>
                <a:cs typeface="Montserrat"/>
                <a:sym typeface="Montserrat"/>
              </a:rPr>
              <a:t>Reflection</a:t>
            </a:r>
            <a:endParaRPr sz="1050">
              <a:solidFill>
                <a:srgbClr val="000000"/>
              </a:solidFill>
              <a:latin typeface="Montserrat"/>
              <a:ea typeface="Montserrat"/>
              <a:cs typeface="Montserrat"/>
              <a:sym typeface="Montserrat"/>
            </a:endParaRPr>
          </a:p>
        </p:txBody>
      </p:sp>
    </p:spTree>
    <p:extLst>
      <p:ext uri="{BB962C8B-B14F-4D97-AF65-F5344CB8AC3E}">
        <p14:creationId xmlns:p14="http://schemas.microsoft.com/office/powerpoint/2010/main" val="8453880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4">
            <a:alphaModFix/>
          </a:blip>
          <a:stretch>
            <a:fillRect/>
          </a:stretch>
        </p:blipFill>
        <p:spPr>
          <a:xfrm>
            <a:off x="1646503" y="1352704"/>
            <a:ext cx="1522858" cy="565486"/>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5">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6">
            <a:alphaModFix amt="50000"/>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7">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8">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6541864"/>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grpSp>
      <p:sp>
        <p:nvSpPr>
          <p:cNvPr id="5" name="Rectangle 4">
            <a:extLst>
              <a:ext uri="{FF2B5EF4-FFF2-40B4-BE49-F238E27FC236}">
                <a16:creationId xmlns:a16="http://schemas.microsoft.com/office/drawing/2014/main" id="{5BAF6253-F264-24D0-A4F9-AE9AA17A0D97}"/>
              </a:ext>
            </a:extLst>
          </p:cNvPr>
          <p:cNvSpPr/>
          <p:nvPr/>
        </p:nvSpPr>
        <p:spPr>
          <a:xfrm>
            <a:off x="4292388" y="701040"/>
            <a:ext cx="7602961" cy="6628681"/>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Google Shape;121;p15">
            <a:extLst>
              <a:ext uri="{FF2B5EF4-FFF2-40B4-BE49-F238E27FC236}">
                <a16:creationId xmlns:a16="http://schemas.microsoft.com/office/drawing/2014/main" id="{E9F75631-33D1-12AA-B150-0E1A6937DDAC}"/>
              </a:ext>
            </a:extLst>
          </p:cNvPr>
          <p:cNvSpPr txBox="1"/>
          <p:nvPr/>
        </p:nvSpPr>
        <p:spPr>
          <a:xfrm>
            <a:off x="4538871" y="1955328"/>
            <a:ext cx="6997929" cy="3025773"/>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a:solidFill>
                  <a:srgbClr val="313E53"/>
                </a:solidFill>
                <a:latin typeface="Montserrat" panose="00000500000000000000" pitchFamily="2" charset="0"/>
                <a:ea typeface="Montserrat Medium"/>
                <a:cs typeface="Montserrat Medium"/>
                <a:sym typeface="Montserrat Medium"/>
              </a:rPr>
              <a:t>Sit comfortably. </a:t>
            </a:r>
          </a:p>
          <a:p>
            <a:pPr marL="0" lvl="0" indent="0" rtl="0">
              <a:lnSpc>
                <a:spcPct val="115000"/>
              </a:lnSpc>
              <a:spcBef>
                <a:spcPts val="0"/>
              </a:spcBef>
              <a:spcAft>
                <a:spcPts val="0"/>
              </a:spcAft>
              <a:buNone/>
            </a:pPr>
            <a:r>
              <a:rPr lang="en-GB" sz="2500">
                <a:solidFill>
                  <a:srgbClr val="313E53"/>
                </a:solidFill>
                <a:latin typeface="Montserrat" panose="00000500000000000000" pitchFamily="2" charset="0"/>
                <a:ea typeface="Montserrat Medium"/>
                <a:cs typeface="Montserrat Medium"/>
                <a:sym typeface="Montserrat Medium"/>
              </a:rPr>
              <a:t>Take calm, deep breaths and listen to the rain. </a:t>
            </a:r>
          </a:p>
          <a:p>
            <a:pPr marL="0" lvl="0" indent="0" rtl="0">
              <a:lnSpc>
                <a:spcPct val="115000"/>
              </a:lnSpc>
              <a:spcBef>
                <a:spcPts val="0"/>
              </a:spcBef>
              <a:spcAft>
                <a:spcPts val="0"/>
              </a:spcAft>
              <a:buNone/>
            </a:pPr>
            <a:endParaRPr lang="en-GB" sz="250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endParaRPr lang="en-GB" sz="2500">
              <a:solidFill>
                <a:srgbClr val="313E53"/>
              </a:solidFill>
              <a:latin typeface="Montserrat" panose="00000500000000000000" pitchFamily="2" charset="0"/>
              <a:ea typeface="Montserrat Medium"/>
              <a:cs typeface="Montserrat Medium"/>
              <a:sym typeface="Montserrat Medium"/>
            </a:endParaRPr>
          </a:p>
        </p:txBody>
      </p:sp>
      <p:sp>
        <p:nvSpPr>
          <p:cNvPr id="15" name="TextBox 14">
            <a:extLst>
              <a:ext uri="{FF2B5EF4-FFF2-40B4-BE49-F238E27FC236}">
                <a16:creationId xmlns:a16="http://schemas.microsoft.com/office/drawing/2014/main" id="{9668C335-D958-351C-EC2E-D5487C6B9736}"/>
              </a:ext>
            </a:extLst>
          </p:cNvPr>
          <p:cNvSpPr txBox="1"/>
          <p:nvPr/>
        </p:nvSpPr>
        <p:spPr>
          <a:xfrm>
            <a:off x="4531203" y="1013385"/>
            <a:ext cx="3966150" cy="646331"/>
          </a:xfrm>
          <a:prstGeom prst="rect">
            <a:avLst/>
          </a:prstGeom>
          <a:noFill/>
        </p:spPr>
        <p:txBody>
          <a:bodyPr wrap="none" rtlCol="0">
            <a:spAutoFit/>
          </a:bodyPr>
          <a:lstStyle/>
          <a:p>
            <a:pPr algn="ctr"/>
            <a:r>
              <a:rPr lang="en-GB" sz="3600" b="1">
                <a:solidFill>
                  <a:srgbClr val="313E53"/>
                </a:solidFill>
                <a:latin typeface="Playfair Display" panose="00000500000000000000" pitchFamily="2" charset="0"/>
              </a:rPr>
              <a:t>Guided Breathing</a:t>
            </a:r>
          </a:p>
        </p:txBody>
      </p:sp>
      <p:pic>
        <p:nvPicPr>
          <p:cNvPr id="18" name="Google Shape;119;p15">
            <a:extLst>
              <a:ext uri="{FF2B5EF4-FFF2-40B4-BE49-F238E27FC236}">
                <a16:creationId xmlns:a16="http://schemas.microsoft.com/office/drawing/2014/main" id="{1E03A795-3EF8-69D3-B267-000090C65329}"/>
              </a:ext>
            </a:extLst>
          </p:cNvPr>
          <p:cNvPicPr preferRelativeResize="0"/>
          <p:nvPr/>
        </p:nvPicPr>
        <p:blipFill>
          <a:blip r:embed="rId17">
            <a:alphaModFix/>
          </a:blip>
          <a:stretch>
            <a:fillRect/>
          </a:stretch>
        </p:blipFill>
        <p:spPr>
          <a:xfrm>
            <a:off x="4682498" y="1745844"/>
            <a:ext cx="3519523" cy="110296"/>
          </a:xfrm>
          <a:prstGeom prst="rect">
            <a:avLst/>
          </a:prstGeom>
          <a:noFill/>
          <a:ln>
            <a:noFill/>
          </a:ln>
        </p:spPr>
      </p:pic>
      <p:sp>
        <p:nvSpPr>
          <p:cNvPr id="44" name="Google Shape;121;p15">
            <a:extLst>
              <a:ext uri="{FF2B5EF4-FFF2-40B4-BE49-F238E27FC236}">
                <a16:creationId xmlns:a16="http://schemas.microsoft.com/office/drawing/2014/main" id="{C89C1343-F546-48AC-1A8B-C7AB7DC96176}"/>
              </a:ext>
            </a:extLst>
          </p:cNvPr>
          <p:cNvSpPr txBox="1"/>
          <p:nvPr/>
        </p:nvSpPr>
        <p:spPr>
          <a:xfrm>
            <a:off x="3086788" y="1467392"/>
            <a:ext cx="1092327"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ettle</a:t>
            </a:r>
            <a:endParaRPr sz="2400" i="1">
              <a:solidFill>
                <a:schemeClr val="dk1"/>
              </a:solidFill>
              <a:latin typeface="Playfair Display" panose="00000500000000000000" pitchFamily="2" charset="0"/>
              <a:ea typeface="Montserrat Medium"/>
              <a:cs typeface="Montserrat Medium"/>
              <a:sym typeface="Montserrat Medium"/>
            </a:endParaRPr>
          </a:p>
        </p:txBody>
      </p:sp>
      <p:pic>
        <p:nvPicPr>
          <p:cNvPr id="9" name="Online Media 8" title="Walking in the Rain, Autumn Forest, Gentle Thunder Rumbles for Sleep and Study, ASMR">
            <a:hlinkClick r:id="" action="ppaction://media"/>
            <a:extLst>
              <a:ext uri="{FF2B5EF4-FFF2-40B4-BE49-F238E27FC236}">
                <a16:creationId xmlns:a16="http://schemas.microsoft.com/office/drawing/2014/main" id="{3520F48A-F60F-E1FC-B0CC-046DF032AF36}"/>
              </a:ext>
            </a:extLst>
          </p:cNvPr>
          <p:cNvPicPr>
            <a:picLocks noRot="1" noChangeAspect="1"/>
          </p:cNvPicPr>
          <p:nvPr>
            <a:videoFile r:link="rId1"/>
          </p:nvPr>
        </p:nvPicPr>
        <p:blipFill>
          <a:blip r:embed="rId18"/>
          <a:stretch>
            <a:fillRect/>
          </a:stretch>
        </p:blipFill>
        <p:spPr>
          <a:xfrm>
            <a:off x="5300161" y="3530519"/>
            <a:ext cx="5475347" cy="3093571"/>
          </a:xfrm>
          <a:prstGeom prst="rect">
            <a:avLst/>
          </a:prstGeom>
        </p:spPr>
      </p:pic>
    </p:spTree>
    <p:extLst>
      <p:ext uri="{BB962C8B-B14F-4D97-AF65-F5344CB8AC3E}">
        <p14:creationId xmlns:p14="http://schemas.microsoft.com/office/powerpoint/2010/main" val="30465721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94864C-0250-79E8-08E8-3307E85D87A5}"/>
            </a:ext>
          </a:extLst>
        </p:cNvPr>
        <p:cNvGrpSpPr/>
        <p:nvPr/>
      </p:nvGrpSpPr>
      <p:grpSpPr>
        <a:xfrm>
          <a:off x="0" y="0"/>
          <a:ext cx="0" cy="0"/>
          <a:chOff x="0" y="0"/>
          <a:chExt cx="0" cy="0"/>
        </a:xfrm>
      </p:grpSpPr>
      <p:sp>
        <p:nvSpPr>
          <p:cNvPr id="43" name="Freeform 2">
            <a:extLst>
              <a:ext uri="{FF2B5EF4-FFF2-40B4-BE49-F238E27FC236}">
                <a16:creationId xmlns:a16="http://schemas.microsoft.com/office/drawing/2014/main" id="{3DFC499B-5801-5230-6646-A2C7FBD5E2F7}"/>
              </a:ext>
            </a:extLst>
          </p:cNvPr>
          <p:cNvSpPr/>
          <p:nvPr/>
        </p:nvSpPr>
        <p:spPr>
          <a:xfrm rot="2371166">
            <a:off x="9739240" y="3902428"/>
            <a:ext cx="2005726" cy="2125528"/>
          </a:xfrm>
          <a:custGeom>
            <a:avLst/>
            <a:gdLst/>
            <a:ahLst/>
            <a:cxnLst/>
            <a:rect l="l" t="t" r="r" b="b"/>
            <a:pathLst>
              <a:path w="2005726" h="2125528">
                <a:moveTo>
                  <a:pt x="0" y="0"/>
                </a:moveTo>
                <a:lnTo>
                  <a:pt x="2005726" y="0"/>
                </a:lnTo>
                <a:lnTo>
                  <a:pt x="2005726" y="2125528"/>
                </a:lnTo>
                <a:lnTo>
                  <a:pt x="0" y="212552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5" name="Rectangle 4">
            <a:extLst>
              <a:ext uri="{FF2B5EF4-FFF2-40B4-BE49-F238E27FC236}">
                <a16:creationId xmlns:a16="http://schemas.microsoft.com/office/drawing/2014/main" id="{D8F8E3B7-E513-30C6-53BB-1E9BD705DC28}"/>
              </a:ext>
            </a:extLst>
          </p:cNvPr>
          <p:cNvSpPr/>
          <p:nvPr/>
        </p:nvSpPr>
        <p:spPr>
          <a:xfrm>
            <a:off x="4292388" y="367849"/>
            <a:ext cx="7602961" cy="696871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en-GB"/>
              <a:t> </a:t>
            </a:r>
          </a:p>
        </p:txBody>
      </p:sp>
      <p:pic>
        <p:nvPicPr>
          <p:cNvPr id="2" name="Google Shape;107;p15">
            <a:extLst>
              <a:ext uri="{FF2B5EF4-FFF2-40B4-BE49-F238E27FC236}">
                <a16:creationId xmlns:a16="http://schemas.microsoft.com/office/drawing/2014/main" id="{CBC5B393-5142-E863-5B63-0E2F575F116F}"/>
              </a:ext>
            </a:extLst>
          </p:cNvPr>
          <p:cNvPicPr preferRelativeResize="0"/>
          <p:nvPr/>
        </p:nvPicPr>
        <p:blipFill>
          <a:blip r:embed="rId5">
            <a:alphaModFix/>
          </a:blip>
          <a:stretch>
            <a:fillRect/>
          </a:stretch>
        </p:blipFill>
        <p:spPr>
          <a:xfrm>
            <a:off x="1646503" y="1352704"/>
            <a:ext cx="1522858" cy="565486"/>
          </a:xfrm>
          <a:prstGeom prst="rect">
            <a:avLst/>
          </a:prstGeom>
          <a:noFill/>
          <a:ln>
            <a:noFill/>
          </a:ln>
        </p:spPr>
      </p:pic>
      <p:pic>
        <p:nvPicPr>
          <p:cNvPr id="3" name="Google Shape;105;p15">
            <a:extLst>
              <a:ext uri="{FF2B5EF4-FFF2-40B4-BE49-F238E27FC236}">
                <a16:creationId xmlns:a16="http://schemas.microsoft.com/office/drawing/2014/main" id="{2F9F9D01-F456-E441-90CD-B4A17C9802DD}"/>
              </a:ext>
            </a:extLst>
          </p:cNvPr>
          <p:cNvPicPr preferRelativeResize="0"/>
          <p:nvPr/>
        </p:nvPicPr>
        <p:blipFill>
          <a:blip r:embed="rId6">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DC7954A7-6B94-5046-AC44-41EDE348A991}"/>
              </a:ext>
            </a:extLst>
          </p:cNvPr>
          <p:cNvPicPr preferRelativeResize="0"/>
          <p:nvPr/>
        </p:nvPicPr>
        <p:blipFill>
          <a:blip r:embed="rId7">
            <a:alphaModFix amt="50000"/>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97023FB2-92E6-BA80-F03F-2492B778C661}"/>
              </a:ext>
            </a:extLst>
          </p:cNvPr>
          <p:cNvPicPr preferRelativeResize="0"/>
          <p:nvPr/>
        </p:nvPicPr>
        <p:blipFill>
          <a:blip r:embed="rId8">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B9985F7-D6BF-F657-1139-F5F8D0BFF240}"/>
              </a:ext>
            </a:extLst>
          </p:cNvPr>
          <p:cNvPicPr preferRelativeResize="0"/>
          <p:nvPr/>
        </p:nvPicPr>
        <p:blipFill>
          <a:blip r:embed="rId9">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63CB79DC-CFBC-B187-25AA-A8E61CFFBA3C}"/>
              </a:ext>
            </a:extLst>
          </p:cNvPr>
          <p:cNvGrpSpPr/>
          <p:nvPr/>
        </p:nvGrpSpPr>
        <p:grpSpPr>
          <a:xfrm>
            <a:off x="-2389817" y="-6221352"/>
            <a:ext cx="3536973" cy="16382144"/>
            <a:chOff x="-2126387" y="-8825546"/>
            <a:chExt cx="3536973" cy="16382144"/>
          </a:xfrm>
        </p:grpSpPr>
        <p:sp>
          <p:nvSpPr>
            <p:cNvPr id="20" name="Freeform 6">
              <a:extLst>
                <a:ext uri="{FF2B5EF4-FFF2-40B4-BE49-F238E27FC236}">
                  <a16:creationId xmlns:a16="http://schemas.microsoft.com/office/drawing/2014/main" id="{A0F61F09-B70C-419B-8E2D-092ABBBFCD65}"/>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D294ECD4-349A-C578-3475-A6FB61689C03}"/>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86AE7C72-EB82-56F4-0F78-B2C080F5623F}"/>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53024A88-DDFD-B981-B466-11C96B237986}"/>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72D82F02-5BCE-D033-8355-79E3D84387C4}"/>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41735216-F2FC-42CE-A9FD-C20F94EC3CD7}"/>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946BDD38-3207-08A5-FB09-52D55886F363}"/>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E2283FEB-146B-1356-D4C3-8F4F33AF2F5E}"/>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3DBEBB58-CDAC-730C-159C-164231250310}"/>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58FE1B91-5D37-1BCE-CAE0-6880191D681F}"/>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D026ABB1-3F1B-18A3-5A8B-6289E67A705C}"/>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5DE8BDE5-52E3-9734-800F-49D535ACD252}"/>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25CED419-7720-412D-2DA9-8105A04975B9}"/>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1F41F871-7936-9EB5-C38E-14A7F0FF1776}"/>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B699FA65-C741-FEF1-7BB5-2D1AC5DCC40D}"/>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803B3F1A-5343-4D64-AE9E-296E2DA85D52}"/>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722B80E0-2B7E-CDB7-B529-CC14B158FE7F}"/>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CFED3F90-2410-A012-3AE9-C85AEDCA3059}"/>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E6673BB-4A3F-4FC0-3E7C-AC9A7EA73CBF}"/>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7FF62EC0-F6B5-375A-E3A7-DF77F34D05A4}"/>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41F693FB-7EE3-D044-F9F7-B57EAEE9A427}"/>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89E244AB-E160-4B17-C12F-788CD142A25E}"/>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DB731FB9-58BE-25A3-1DDE-272769D2D7A0}"/>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E8195CEF-9831-9E14-88F7-809F505F6E5F}"/>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6CDD288D-E070-D601-B19E-B30F9973CF33}"/>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E72EC900-7584-E6A9-21AB-0670F4D1E0E3}"/>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6FFD377E-C968-5FC6-0245-226D8C68B182}"/>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E34CCFFA-439E-95C7-66FB-37DB68BC4615}"/>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6BB8456C-9BF4-68AB-815D-DAD0E10CF67B}"/>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74028100-3F94-26A9-AEF1-AF4858F83751}"/>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765E3BC-FE10-0B5A-CEFC-60EC5207282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B4B53A31-F604-8898-3890-3BA79886E127}"/>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8340570A-7847-4912-C751-D39AA456D534}"/>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1AF66C23-C3B1-160E-F780-BB866441DCF9}"/>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68171CFB-03DD-8526-2749-B4A0AB1104D9}"/>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CDD29FC-1465-2588-6D57-7A695809C8F9}"/>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8E48A17F-A248-7362-5269-243B1BEE0C4B}"/>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10E0E754-62BC-CEE8-3197-691700CEF591}"/>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grpSp>
      <p:sp>
        <p:nvSpPr>
          <p:cNvPr id="12" name="Google Shape;121;p15">
            <a:extLst>
              <a:ext uri="{FF2B5EF4-FFF2-40B4-BE49-F238E27FC236}">
                <a16:creationId xmlns:a16="http://schemas.microsoft.com/office/drawing/2014/main" id="{42E26187-14E2-4413-8777-1A672F1A36AA}"/>
              </a:ext>
            </a:extLst>
          </p:cNvPr>
          <p:cNvSpPr txBox="1"/>
          <p:nvPr/>
        </p:nvSpPr>
        <p:spPr>
          <a:xfrm>
            <a:off x="4673641" y="1635447"/>
            <a:ext cx="7221708" cy="3025773"/>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000" dirty="0">
                <a:solidFill>
                  <a:srgbClr val="313E53"/>
                </a:solidFill>
                <a:latin typeface="Montserrat" panose="00000500000000000000" pitchFamily="2" charset="0"/>
                <a:ea typeface="Montserrat Medium"/>
                <a:cs typeface="Montserrat Medium"/>
                <a:sym typeface="Montserrat Medium"/>
              </a:rPr>
              <a:t>Did this activity help you settle down?</a:t>
            </a:r>
          </a:p>
          <a:p>
            <a:pPr marL="0" lvl="0" indent="0" rtl="0">
              <a:lnSpc>
                <a:spcPct val="115000"/>
              </a:lnSpc>
              <a:spcBef>
                <a:spcPts val="0"/>
              </a:spcBef>
              <a:spcAft>
                <a:spcPts val="0"/>
              </a:spcAft>
              <a:buNone/>
            </a:pPr>
            <a:endParaRPr lang="en-GB" sz="20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GB" sz="2000" dirty="0">
                <a:solidFill>
                  <a:srgbClr val="313E53"/>
                </a:solidFill>
                <a:latin typeface="Montserrat" panose="00000500000000000000" pitchFamily="2" charset="0"/>
                <a:ea typeface="Montserrat Medium"/>
                <a:cs typeface="Montserrat Medium"/>
                <a:sym typeface="Montserrat Medium"/>
              </a:rPr>
              <a:t>When else could you use this activity?</a:t>
            </a:r>
          </a:p>
          <a:p>
            <a:pPr marL="0" lvl="0" indent="0" rtl="0">
              <a:lnSpc>
                <a:spcPct val="115000"/>
              </a:lnSpc>
              <a:spcBef>
                <a:spcPts val="0"/>
              </a:spcBef>
              <a:spcAft>
                <a:spcPts val="0"/>
              </a:spcAft>
              <a:buNone/>
            </a:pPr>
            <a:endParaRPr lang="en-GB" sz="20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GB" sz="2000" dirty="0">
                <a:solidFill>
                  <a:srgbClr val="313E53"/>
                </a:solidFill>
                <a:latin typeface="Montserrat" panose="00000500000000000000" pitchFamily="2" charset="0"/>
                <a:ea typeface="Montserrat Medium"/>
                <a:cs typeface="Montserrat Medium"/>
                <a:sym typeface="Montserrat Medium"/>
              </a:rPr>
              <a:t>Should we put this activity in our class Settle toolbox?</a:t>
            </a:r>
          </a:p>
          <a:p>
            <a:pPr marL="0" lvl="0" indent="0" rtl="0">
              <a:lnSpc>
                <a:spcPct val="115000"/>
              </a:lnSpc>
              <a:spcBef>
                <a:spcPts val="0"/>
              </a:spcBef>
              <a:spcAft>
                <a:spcPts val="0"/>
              </a:spcAft>
              <a:buNone/>
            </a:pPr>
            <a:endParaRPr lang="en-GB" sz="25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endParaRPr lang="en-GB" sz="2500" dirty="0">
              <a:solidFill>
                <a:srgbClr val="313E53"/>
              </a:solidFill>
              <a:latin typeface="Montserrat" panose="00000500000000000000" pitchFamily="2" charset="0"/>
              <a:ea typeface="Montserrat Medium"/>
              <a:cs typeface="Montserrat Medium"/>
              <a:sym typeface="Montserrat Medium"/>
            </a:endParaRPr>
          </a:p>
        </p:txBody>
      </p:sp>
      <p:sp>
        <p:nvSpPr>
          <p:cNvPr id="15" name="TextBox 14">
            <a:extLst>
              <a:ext uri="{FF2B5EF4-FFF2-40B4-BE49-F238E27FC236}">
                <a16:creationId xmlns:a16="http://schemas.microsoft.com/office/drawing/2014/main" id="{77AD5513-9E85-3440-EEFC-F32023056037}"/>
              </a:ext>
            </a:extLst>
          </p:cNvPr>
          <p:cNvSpPr txBox="1"/>
          <p:nvPr/>
        </p:nvSpPr>
        <p:spPr>
          <a:xfrm>
            <a:off x="4625787" y="498542"/>
            <a:ext cx="4070346" cy="646331"/>
          </a:xfrm>
          <a:prstGeom prst="rect">
            <a:avLst/>
          </a:prstGeom>
          <a:noFill/>
        </p:spPr>
        <p:txBody>
          <a:bodyPr wrap="none" rtlCol="0">
            <a:spAutoFit/>
          </a:bodyPr>
          <a:lstStyle/>
          <a:p>
            <a:pPr algn="ctr"/>
            <a:r>
              <a:rPr lang="en-GB" sz="3600" b="1">
                <a:solidFill>
                  <a:srgbClr val="313E53"/>
                </a:solidFill>
                <a:latin typeface="Playfair Display" panose="00000500000000000000" pitchFamily="2" charset="0"/>
              </a:rPr>
              <a:t>Our Settle toolbox</a:t>
            </a:r>
          </a:p>
        </p:txBody>
      </p:sp>
      <p:pic>
        <p:nvPicPr>
          <p:cNvPr id="18" name="Google Shape;119;p15">
            <a:extLst>
              <a:ext uri="{FF2B5EF4-FFF2-40B4-BE49-F238E27FC236}">
                <a16:creationId xmlns:a16="http://schemas.microsoft.com/office/drawing/2014/main" id="{CD7F7E12-D252-E12F-63FB-1B8E3422B939}"/>
              </a:ext>
            </a:extLst>
          </p:cNvPr>
          <p:cNvPicPr preferRelativeResize="0"/>
          <p:nvPr/>
        </p:nvPicPr>
        <p:blipFill>
          <a:blip r:embed="rId18">
            <a:alphaModFix/>
          </a:blip>
          <a:stretch>
            <a:fillRect/>
          </a:stretch>
        </p:blipFill>
        <p:spPr>
          <a:xfrm>
            <a:off x="4682498" y="1188531"/>
            <a:ext cx="3519523" cy="110296"/>
          </a:xfrm>
          <a:prstGeom prst="rect">
            <a:avLst/>
          </a:prstGeom>
          <a:noFill/>
          <a:ln>
            <a:noFill/>
          </a:ln>
        </p:spPr>
      </p:pic>
      <p:sp>
        <p:nvSpPr>
          <p:cNvPr id="44" name="Google Shape;121;p15">
            <a:extLst>
              <a:ext uri="{FF2B5EF4-FFF2-40B4-BE49-F238E27FC236}">
                <a16:creationId xmlns:a16="http://schemas.microsoft.com/office/drawing/2014/main" id="{E54B2266-74D0-CE2D-624B-9D0E7766CBC8}"/>
              </a:ext>
            </a:extLst>
          </p:cNvPr>
          <p:cNvSpPr txBox="1"/>
          <p:nvPr/>
        </p:nvSpPr>
        <p:spPr>
          <a:xfrm>
            <a:off x="3086788" y="1467392"/>
            <a:ext cx="1092327"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a:solidFill>
                  <a:schemeClr val="dk1"/>
                </a:solidFill>
                <a:latin typeface="Playfair Display" panose="00000500000000000000" pitchFamily="2" charset="0"/>
                <a:ea typeface="Montserrat Medium"/>
                <a:cs typeface="Montserrat Medium"/>
                <a:sym typeface="Montserrat Medium"/>
              </a:rPr>
              <a:t>ettle</a:t>
            </a:r>
            <a:endParaRPr sz="2400" i="1">
              <a:solidFill>
                <a:schemeClr val="dk1"/>
              </a:solidFill>
              <a:latin typeface="Playfair Display" panose="00000500000000000000" pitchFamily="2" charset="0"/>
              <a:ea typeface="Montserrat Medium"/>
              <a:cs typeface="Montserrat Medium"/>
              <a:sym typeface="Montserrat Medium"/>
            </a:endParaRPr>
          </a:p>
        </p:txBody>
      </p:sp>
      <p:pic>
        <p:nvPicPr>
          <p:cNvPr id="1036" name="Picture 12">
            <a:extLst>
              <a:ext uri="{FF2B5EF4-FFF2-40B4-BE49-F238E27FC236}">
                <a16:creationId xmlns:a16="http://schemas.microsoft.com/office/drawing/2014/main" id="{2EC3E735-19B2-98B9-ADA1-A6E5EF529C03}"/>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9292206" y="4270742"/>
            <a:ext cx="2215357" cy="2332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02746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blip>
          <a:stretch>
            <a:fillRect/>
          </a:stretch>
        </p:blipFill>
        <p:spPr>
          <a:xfrm>
            <a:off x="1642069" y="2058801"/>
            <a:ext cx="1575534" cy="667200"/>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8738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22566" y="2161929"/>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a:solidFill>
                  <a:schemeClr val="dk1"/>
                </a:solidFill>
                <a:latin typeface="Playfair Display" panose="00000500000000000000" pitchFamily="2" charset="0"/>
                <a:ea typeface="Montserrat Medium"/>
                <a:cs typeface="Montserrat Medium"/>
                <a:sym typeface="Montserrat Medium"/>
              </a:rPr>
              <a:t>raining</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8" name="Rectangle 7">
            <a:extLst>
              <a:ext uri="{FF2B5EF4-FFF2-40B4-BE49-F238E27FC236}">
                <a16:creationId xmlns:a16="http://schemas.microsoft.com/office/drawing/2014/main" id="{2F68E704-8308-AB9F-D0C1-249665EB45D4}"/>
              </a:ext>
            </a:extLst>
          </p:cNvPr>
          <p:cNvSpPr/>
          <p:nvPr/>
        </p:nvSpPr>
        <p:spPr>
          <a:xfrm>
            <a:off x="4403387" y="609601"/>
            <a:ext cx="7422853" cy="6554032"/>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Google Shape;121;p15">
            <a:extLst>
              <a:ext uri="{FF2B5EF4-FFF2-40B4-BE49-F238E27FC236}">
                <a16:creationId xmlns:a16="http://schemas.microsoft.com/office/drawing/2014/main" id="{1286208D-20B1-57B8-4880-2750B213B54A}"/>
              </a:ext>
            </a:extLst>
          </p:cNvPr>
          <p:cNvSpPr txBox="1"/>
          <p:nvPr/>
        </p:nvSpPr>
        <p:spPr>
          <a:xfrm>
            <a:off x="4579732" y="2149460"/>
            <a:ext cx="6997929" cy="3800392"/>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US" sz="2000" dirty="0">
                <a:solidFill>
                  <a:srgbClr val="313E53"/>
                </a:solidFill>
                <a:latin typeface="Montserrat" panose="00000500000000000000" pitchFamily="2" charset="0"/>
                <a:ea typeface="Montserrat Medium"/>
                <a:cs typeface="Montserrat Medium"/>
                <a:sym typeface="Montserrat Medium"/>
              </a:rPr>
              <a:t>Use your Emotional Vocabulary Grid.</a:t>
            </a:r>
          </a:p>
          <a:p>
            <a:pPr marL="0" lvl="0" indent="0" rtl="0">
              <a:lnSpc>
                <a:spcPct val="115000"/>
              </a:lnSpc>
              <a:spcBef>
                <a:spcPts val="0"/>
              </a:spcBef>
              <a:spcAft>
                <a:spcPts val="0"/>
              </a:spcAft>
              <a:buNone/>
            </a:pPr>
            <a:endParaRPr lang="en-US" sz="20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US" sz="2000" dirty="0">
                <a:solidFill>
                  <a:srgbClr val="313E53"/>
                </a:solidFill>
                <a:latin typeface="Montserrat" panose="00000500000000000000" pitchFamily="2" charset="0"/>
                <a:ea typeface="Montserrat Medium"/>
                <a:cs typeface="Montserrat Medium"/>
                <a:sym typeface="Montserrat Medium"/>
              </a:rPr>
              <a:t>W</a:t>
            </a:r>
            <a:r>
              <a:rPr lang="en-GB" sz="2000" dirty="0">
                <a:solidFill>
                  <a:srgbClr val="313E53"/>
                </a:solidFill>
                <a:latin typeface="Montserrat" panose="00000500000000000000" pitchFamily="2" charset="0"/>
                <a:ea typeface="Montserrat Medium"/>
                <a:cs typeface="Montserrat Medium"/>
                <a:sym typeface="Montserrat Medium"/>
              </a:rPr>
              <a:t>hat do you think the character is feeling? What about the snails? </a:t>
            </a:r>
          </a:p>
          <a:p>
            <a:pPr marL="0" lvl="0" indent="0" rtl="0">
              <a:lnSpc>
                <a:spcPct val="115000"/>
              </a:lnSpc>
              <a:spcBef>
                <a:spcPts val="0"/>
              </a:spcBef>
              <a:spcAft>
                <a:spcPts val="0"/>
              </a:spcAft>
              <a:buNone/>
            </a:pPr>
            <a:endParaRPr lang="en-GB" sz="20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GB" sz="2000" dirty="0">
                <a:solidFill>
                  <a:srgbClr val="313E53"/>
                </a:solidFill>
                <a:latin typeface="Montserrat" panose="00000500000000000000" pitchFamily="2" charset="0"/>
                <a:ea typeface="Montserrat Medium"/>
                <a:cs typeface="Montserrat Medium"/>
                <a:sym typeface="Montserrat Medium"/>
              </a:rPr>
              <a:t>How do you know? </a:t>
            </a:r>
          </a:p>
        </p:txBody>
      </p:sp>
      <p:sp>
        <p:nvSpPr>
          <p:cNvPr id="10" name="TextBox 9">
            <a:extLst>
              <a:ext uri="{FF2B5EF4-FFF2-40B4-BE49-F238E27FC236}">
                <a16:creationId xmlns:a16="http://schemas.microsoft.com/office/drawing/2014/main" id="{622B1552-EB5A-9739-5DC0-4EB4C6225F47}"/>
              </a:ext>
            </a:extLst>
          </p:cNvPr>
          <p:cNvSpPr txBox="1"/>
          <p:nvPr/>
        </p:nvSpPr>
        <p:spPr>
          <a:xfrm>
            <a:off x="4592012" y="843343"/>
            <a:ext cx="4926349" cy="646331"/>
          </a:xfrm>
          <a:prstGeom prst="rect">
            <a:avLst/>
          </a:prstGeom>
          <a:noFill/>
        </p:spPr>
        <p:txBody>
          <a:bodyPr wrap="none" rtlCol="0">
            <a:spAutoFit/>
          </a:bodyPr>
          <a:lstStyle/>
          <a:p>
            <a:pPr algn="ctr"/>
            <a:r>
              <a:rPr lang="en-US" sz="3600" b="1">
                <a:solidFill>
                  <a:srgbClr val="313E53"/>
                </a:solidFill>
                <a:latin typeface="Playfair Display" panose="00000500000000000000" pitchFamily="2" charset="0"/>
              </a:rPr>
              <a:t>Emotional Vocabulary</a:t>
            </a:r>
            <a:endParaRPr lang="en-GB" sz="3600" b="1">
              <a:solidFill>
                <a:srgbClr val="313E53"/>
              </a:solidFill>
              <a:latin typeface="Playfair Display" panose="00000500000000000000" pitchFamily="2" charset="0"/>
            </a:endParaRPr>
          </a:p>
        </p:txBody>
      </p:sp>
      <p:pic>
        <p:nvPicPr>
          <p:cNvPr id="11" name="Google Shape;119;p15">
            <a:extLst>
              <a:ext uri="{FF2B5EF4-FFF2-40B4-BE49-F238E27FC236}">
                <a16:creationId xmlns:a16="http://schemas.microsoft.com/office/drawing/2014/main" id="{C59D76D3-EEB8-ED95-F1FB-3D6403666626}"/>
              </a:ext>
            </a:extLst>
          </p:cNvPr>
          <p:cNvPicPr preferRelativeResize="0"/>
          <p:nvPr/>
        </p:nvPicPr>
        <p:blipFill>
          <a:blip r:embed="rId16">
            <a:alphaModFix/>
          </a:blip>
          <a:stretch>
            <a:fillRect/>
          </a:stretch>
        </p:blipFill>
        <p:spPr>
          <a:xfrm>
            <a:off x="4664511" y="1562713"/>
            <a:ext cx="3519523" cy="138533"/>
          </a:xfrm>
          <a:prstGeom prst="rect">
            <a:avLst/>
          </a:prstGeom>
          <a:noFill/>
          <a:ln>
            <a:noFill/>
          </a:ln>
        </p:spPr>
      </p:pic>
      <p:grpSp>
        <p:nvGrpSpPr>
          <p:cNvPr id="47" name="Group 46">
            <a:extLst>
              <a:ext uri="{FF2B5EF4-FFF2-40B4-BE49-F238E27FC236}">
                <a16:creationId xmlns:a16="http://schemas.microsoft.com/office/drawing/2014/main" id="{4303E6B4-D965-355B-9A03-2AEF1B4E3173}"/>
              </a:ext>
            </a:extLst>
          </p:cNvPr>
          <p:cNvGrpSpPr/>
          <p:nvPr/>
        </p:nvGrpSpPr>
        <p:grpSpPr>
          <a:xfrm>
            <a:off x="5146701" y="5137286"/>
            <a:ext cx="5946952" cy="1523374"/>
            <a:chOff x="4626324" y="5367027"/>
            <a:chExt cx="5946952" cy="1523374"/>
          </a:xfrm>
        </p:grpSpPr>
        <p:pic>
          <p:nvPicPr>
            <p:cNvPr id="13" name="Picture 12">
              <a:extLst>
                <a:ext uri="{FF2B5EF4-FFF2-40B4-BE49-F238E27FC236}">
                  <a16:creationId xmlns:a16="http://schemas.microsoft.com/office/drawing/2014/main" id="{CBCE6825-0C19-F1DF-528E-1495877A1C82}"/>
                </a:ext>
              </a:extLst>
            </p:cNvPr>
            <p:cNvPicPr>
              <a:picLocks noChangeAspect="1"/>
            </p:cNvPicPr>
            <p:nvPr/>
          </p:nvPicPr>
          <p:blipFill rotWithShape="1">
            <a:blip r:embed="rId17"/>
            <a:srcRect l="73791" b="60634"/>
            <a:stretch/>
          </p:blipFill>
          <p:spPr>
            <a:xfrm>
              <a:off x="8507265" y="5367027"/>
              <a:ext cx="1082708" cy="1468768"/>
            </a:xfrm>
            <a:prstGeom prst="rect">
              <a:avLst/>
            </a:prstGeom>
          </p:spPr>
        </p:pic>
        <p:pic>
          <p:nvPicPr>
            <p:cNvPr id="14" name="Picture 13">
              <a:extLst>
                <a:ext uri="{FF2B5EF4-FFF2-40B4-BE49-F238E27FC236}">
                  <a16:creationId xmlns:a16="http://schemas.microsoft.com/office/drawing/2014/main" id="{C1B9545F-212E-58CD-44AF-73550C06F1F7}"/>
                </a:ext>
              </a:extLst>
            </p:cNvPr>
            <p:cNvPicPr>
              <a:picLocks noChangeAspect="1"/>
            </p:cNvPicPr>
            <p:nvPr/>
          </p:nvPicPr>
          <p:blipFill rotWithShape="1">
            <a:blip r:embed="rId18"/>
            <a:srcRect l="51154" t="51183" r="27600" b="9629"/>
            <a:stretch/>
          </p:blipFill>
          <p:spPr>
            <a:xfrm rot="597784">
              <a:off x="5713098" y="5466417"/>
              <a:ext cx="872472" cy="1293037"/>
            </a:xfrm>
            <a:prstGeom prst="rect">
              <a:avLst/>
            </a:prstGeom>
          </p:spPr>
        </p:pic>
        <p:pic>
          <p:nvPicPr>
            <p:cNvPr id="16" name="Picture 15">
              <a:extLst>
                <a:ext uri="{FF2B5EF4-FFF2-40B4-BE49-F238E27FC236}">
                  <a16:creationId xmlns:a16="http://schemas.microsoft.com/office/drawing/2014/main" id="{F42909A9-5FC5-1523-C05A-2C5DD473F078}"/>
                </a:ext>
              </a:extLst>
            </p:cNvPr>
            <p:cNvPicPr>
              <a:picLocks noChangeAspect="1"/>
            </p:cNvPicPr>
            <p:nvPr/>
          </p:nvPicPr>
          <p:blipFill rotWithShape="1">
            <a:blip r:embed="rId17"/>
            <a:srcRect l="51967" t="51223" r="28910" b="8921"/>
            <a:stretch/>
          </p:blipFill>
          <p:spPr>
            <a:xfrm rot="644935">
              <a:off x="7638050" y="5482490"/>
              <a:ext cx="821918" cy="1300751"/>
            </a:xfrm>
            <a:prstGeom prst="rect">
              <a:avLst/>
            </a:prstGeom>
          </p:spPr>
        </p:pic>
        <p:pic>
          <p:nvPicPr>
            <p:cNvPr id="17" name="Picture 16">
              <a:extLst>
                <a:ext uri="{FF2B5EF4-FFF2-40B4-BE49-F238E27FC236}">
                  <a16:creationId xmlns:a16="http://schemas.microsoft.com/office/drawing/2014/main" id="{769F6418-E671-9DED-E99F-CE88EEA813DC}"/>
                </a:ext>
              </a:extLst>
            </p:cNvPr>
            <p:cNvPicPr>
              <a:picLocks noChangeAspect="1"/>
            </p:cNvPicPr>
            <p:nvPr/>
          </p:nvPicPr>
          <p:blipFill rotWithShape="1">
            <a:blip r:embed="rId18"/>
            <a:srcRect t="48627" r="74499" b="8291"/>
            <a:stretch/>
          </p:blipFill>
          <p:spPr>
            <a:xfrm rot="21149046">
              <a:off x="9490568" y="5393278"/>
              <a:ext cx="1082708" cy="1497123"/>
            </a:xfrm>
            <a:prstGeom prst="rect">
              <a:avLst/>
            </a:prstGeom>
          </p:spPr>
        </p:pic>
        <p:pic>
          <p:nvPicPr>
            <p:cNvPr id="45" name="Picture 44">
              <a:extLst>
                <a:ext uri="{FF2B5EF4-FFF2-40B4-BE49-F238E27FC236}">
                  <a16:creationId xmlns:a16="http://schemas.microsoft.com/office/drawing/2014/main" id="{88CF35F1-65BB-0973-DF94-16D1B46F1DAE}"/>
                </a:ext>
              </a:extLst>
            </p:cNvPr>
            <p:cNvPicPr>
              <a:picLocks noChangeAspect="1"/>
            </p:cNvPicPr>
            <p:nvPr/>
          </p:nvPicPr>
          <p:blipFill rotWithShape="1">
            <a:blip r:embed="rId17"/>
            <a:srcRect l="-1" r="77605" b="60445"/>
            <a:stretch/>
          </p:blipFill>
          <p:spPr>
            <a:xfrm rot="21215629">
              <a:off x="4626324" y="5433402"/>
              <a:ext cx="940186" cy="1329952"/>
            </a:xfrm>
            <a:prstGeom prst="rect">
              <a:avLst/>
            </a:prstGeom>
          </p:spPr>
        </p:pic>
        <p:pic>
          <p:nvPicPr>
            <p:cNvPr id="46" name="Picture 45">
              <a:extLst>
                <a:ext uri="{FF2B5EF4-FFF2-40B4-BE49-F238E27FC236}">
                  <a16:creationId xmlns:a16="http://schemas.microsoft.com/office/drawing/2014/main" id="{31C5898B-3865-C420-AAE2-B7F022B8FD1F}"/>
                </a:ext>
              </a:extLst>
            </p:cNvPr>
            <p:cNvPicPr>
              <a:picLocks noChangeAspect="1"/>
            </p:cNvPicPr>
            <p:nvPr/>
          </p:nvPicPr>
          <p:blipFill rotWithShape="1">
            <a:blip r:embed="rId18"/>
            <a:srcRect l="75981" b="60769"/>
            <a:stretch/>
          </p:blipFill>
          <p:spPr>
            <a:xfrm rot="21148997">
              <a:off x="6653033" y="5456625"/>
              <a:ext cx="936320" cy="1357952"/>
            </a:xfrm>
            <a:prstGeom prst="rect">
              <a:avLst/>
            </a:prstGeom>
          </p:spPr>
        </p:pic>
      </p:grpSp>
    </p:spTree>
    <p:extLst>
      <p:ext uri="{BB962C8B-B14F-4D97-AF65-F5344CB8AC3E}">
        <p14:creationId xmlns:p14="http://schemas.microsoft.com/office/powerpoint/2010/main" val="28543148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2">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3">
            <a:alphaModFix/>
          </a:blip>
          <a:stretch>
            <a:fillRect/>
          </a:stretch>
        </p:blipFill>
        <p:spPr>
          <a:xfrm>
            <a:off x="1629915" y="3017627"/>
            <a:ext cx="1621966" cy="635877"/>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4">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5">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6">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3404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76396" y="3095400"/>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bjective</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519996" y="632460"/>
            <a:ext cx="7275835"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783794" y="1171368"/>
            <a:ext cx="6334230" cy="2802427"/>
          </a:xfrm>
          <a:prstGeom prst="rect">
            <a:avLst/>
          </a:prstGeom>
          <a:noFill/>
          <a:ln>
            <a:noFill/>
          </a:ln>
        </p:spPr>
        <p:txBody>
          <a:bodyPr spcFirstLastPara="1" wrap="square" lIns="91425" tIns="91425" rIns="91425" bIns="91425" anchor="t" anchorCtr="0">
            <a:noAutofit/>
          </a:bodyPr>
          <a:lstStyle/>
          <a:p>
            <a:pPr lvl="0">
              <a:lnSpc>
                <a:spcPct val="150000"/>
              </a:lnSpc>
            </a:pPr>
            <a:r>
              <a:rPr lang="en-GB" sz="2500" kern="100" dirty="0">
                <a:effectLst/>
                <a:latin typeface="Montserrat" panose="00000500000000000000" pitchFamily="2" charset="0"/>
                <a:ea typeface="Aptos" panose="020B0004020202020204" pitchFamily="34" charset="0"/>
                <a:cs typeface="Times New Roman" panose="02020603050405020304" pitchFamily="18" charset="0"/>
              </a:rPr>
              <a:t>I can give examples of the rights of living things. </a:t>
            </a:r>
          </a:p>
          <a:p>
            <a:pPr lvl="0">
              <a:lnSpc>
                <a:spcPct val="150000"/>
              </a:lnSpc>
            </a:pPr>
            <a:endParaRPr lang="en-GB" sz="2500" kern="100" dirty="0">
              <a:effectLst/>
              <a:latin typeface="Montserrat" panose="00000500000000000000" pitchFamily="2" charset="0"/>
              <a:ea typeface="Aptos" panose="020B0004020202020204" pitchFamily="34" charset="0"/>
              <a:cs typeface="Times New Roman" panose="02020603050405020304" pitchFamily="18" charset="0"/>
            </a:endParaRPr>
          </a:p>
          <a:p>
            <a:pPr lvl="0">
              <a:lnSpc>
                <a:spcPct val="150000"/>
              </a:lnSpc>
              <a:spcAft>
                <a:spcPts val="800"/>
              </a:spcAft>
            </a:pPr>
            <a:r>
              <a:rPr lang="en-GB" sz="2500" kern="100" dirty="0">
                <a:effectLst/>
                <a:latin typeface="Montserrat" panose="00000500000000000000" pitchFamily="2" charset="0"/>
                <a:ea typeface="Aptos" panose="020B0004020202020204" pitchFamily="34" charset="0"/>
                <a:cs typeface="Times New Roman" panose="02020603050405020304" pitchFamily="18" charset="0"/>
              </a:rPr>
              <a:t>I can explain why </a:t>
            </a:r>
          </a:p>
          <a:p>
            <a:pPr lvl="0">
              <a:lnSpc>
                <a:spcPct val="150000"/>
              </a:lnSpc>
              <a:spcAft>
                <a:spcPts val="800"/>
              </a:spcAft>
            </a:pPr>
            <a:r>
              <a:rPr lang="en-GB" sz="2500" kern="100" dirty="0">
                <a:effectLst/>
                <a:latin typeface="Montserrat" panose="00000500000000000000" pitchFamily="2" charset="0"/>
                <a:ea typeface="Aptos" panose="020B0004020202020204" pitchFamily="34" charset="0"/>
                <a:cs typeface="Times New Roman" panose="02020603050405020304" pitchFamily="18" charset="0"/>
              </a:rPr>
              <a:t>respecting the rights </a:t>
            </a:r>
          </a:p>
          <a:p>
            <a:pPr lvl="0">
              <a:lnSpc>
                <a:spcPct val="150000"/>
              </a:lnSpc>
              <a:spcAft>
                <a:spcPts val="800"/>
              </a:spcAft>
            </a:pPr>
            <a:r>
              <a:rPr lang="en-GB" sz="2500" kern="100" dirty="0">
                <a:effectLst/>
                <a:latin typeface="Montserrat" panose="00000500000000000000" pitchFamily="2" charset="0"/>
                <a:ea typeface="Aptos" panose="020B0004020202020204" pitchFamily="34" charset="0"/>
                <a:cs typeface="Times New Roman" panose="02020603050405020304" pitchFamily="18" charset="0"/>
              </a:rPr>
              <a:t>of all living things </a:t>
            </a:r>
          </a:p>
          <a:p>
            <a:pPr lvl="0">
              <a:lnSpc>
                <a:spcPct val="150000"/>
              </a:lnSpc>
              <a:spcAft>
                <a:spcPts val="800"/>
              </a:spcAft>
            </a:pPr>
            <a:r>
              <a:rPr lang="en-GB" sz="2500" kern="100" dirty="0">
                <a:effectLst/>
                <a:latin typeface="Montserrat" panose="00000500000000000000" pitchFamily="2" charset="0"/>
                <a:ea typeface="Aptos" panose="020B0004020202020204" pitchFamily="34" charset="0"/>
                <a:cs typeface="Times New Roman" panose="02020603050405020304" pitchFamily="18" charset="0"/>
              </a:rPr>
              <a:t>is important. </a:t>
            </a:r>
          </a:p>
          <a:p>
            <a:pPr lvl="0">
              <a:lnSpc>
                <a:spcPct val="107000"/>
              </a:lnSpc>
              <a:spcAft>
                <a:spcPts val="800"/>
              </a:spcAft>
            </a:pPr>
            <a:endParaRPr lang="en-GB" sz="2500" dirty="0">
              <a:solidFill>
                <a:schemeClr val="dk1"/>
              </a:solidFill>
              <a:latin typeface="Montserrat" panose="00000500000000000000" pitchFamily="2" charset="0"/>
              <a:ea typeface="Montserrat Medium"/>
              <a:cs typeface="Montserrat Medium"/>
              <a:sym typeface="Montserrat Medium"/>
            </a:endParaRPr>
          </a:p>
        </p:txBody>
      </p:sp>
      <p:sp>
        <p:nvSpPr>
          <p:cNvPr id="48" name="Freeform 3">
            <a:extLst>
              <a:ext uri="{FF2B5EF4-FFF2-40B4-BE49-F238E27FC236}">
                <a16:creationId xmlns:a16="http://schemas.microsoft.com/office/drawing/2014/main" id="{95F3EF56-C5AD-6468-A653-C69DE93BCF30}"/>
              </a:ext>
            </a:extLst>
          </p:cNvPr>
          <p:cNvSpPr/>
          <p:nvPr/>
        </p:nvSpPr>
        <p:spPr>
          <a:xfrm rot="21312372">
            <a:off x="7460745" y="422551"/>
            <a:ext cx="2086086" cy="470332"/>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grpSp>
        <p:nvGrpSpPr>
          <p:cNvPr id="5" name="Group 4">
            <a:extLst>
              <a:ext uri="{FF2B5EF4-FFF2-40B4-BE49-F238E27FC236}">
                <a16:creationId xmlns:a16="http://schemas.microsoft.com/office/drawing/2014/main" id="{E0A76C89-91FC-4C61-4C32-3A767ADD48F3}"/>
              </a:ext>
            </a:extLst>
          </p:cNvPr>
          <p:cNvGrpSpPr/>
          <p:nvPr/>
        </p:nvGrpSpPr>
        <p:grpSpPr>
          <a:xfrm rot="760639">
            <a:off x="8691171" y="3183613"/>
            <a:ext cx="2832222" cy="4256048"/>
            <a:chOff x="3081617" y="1188283"/>
            <a:chExt cx="2813650" cy="4311312"/>
          </a:xfrm>
        </p:grpSpPr>
        <p:sp>
          <p:nvSpPr>
            <p:cNvPr id="12" name="Rectangle 11">
              <a:extLst>
                <a:ext uri="{FF2B5EF4-FFF2-40B4-BE49-F238E27FC236}">
                  <a16:creationId xmlns:a16="http://schemas.microsoft.com/office/drawing/2014/main" id="{82A7E93B-A767-714F-FDF7-E50185E617D5}"/>
                </a:ext>
              </a:extLst>
            </p:cNvPr>
            <p:cNvSpPr/>
            <p:nvPr/>
          </p:nvSpPr>
          <p:spPr>
            <a:xfrm>
              <a:off x="3081617" y="1188283"/>
              <a:ext cx="2813650" cy="4311312"/>
            </a:xfrm>
            <a:prstGeom prst="rect">
              <a:avLst/>
            </a:prstGeom>
            <a:solidFill>
              <a:schemeClr val="bg1"/>
            </a:solidFill>
            <a:ln>
              <a:solidFill>
                <a:srgbClr val="3380A3"/>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5" name="Picture 14">
              <a:extLst>
                <a:ext uri="{FF2B5EF4-FFF2-40B4-BE49-F238E27FC236}">
                  <a16:creationId xmlns:a16="http://schemas.microsoft.com/office/drawing/2014/main" id="{16D2BCD9-A13B-64F8-2E51-63C3FD53018E}"/>
                </a:ext>
              </a:extLst>
            </p:cNvPr>
            <p:cNvPicPr>
              <a:picLocks noChangeAspect="1"/>
            </p:cNvPicPr>
            <p:nvPr/>
          </p:nvPicPr>
          <p:blipFill>
            <a:blip r:embed="rId17"/>
            <a:stretch>
              <a:fillRect/>
            </a:stretch>
          </p:blipFill>
          <p:spPr>
            <a:xfrm>
              <a:off x="3274779" y="1622097"/>
              <a:ext cx="2433967" cy="3277017"/>
            </a:xfrm>
            <a:prstGeom prst="rect">
              <a:avLst/>
            </a:prstGeom>
            <a:ln>
              <a:solidFill>
                <a:srgbClr val="3380A3"/>
              </a:solidFill>
            </a:ln>
            <a:effectLst/>
          </p:spPr>
        </p:pic>
      </p:grpSp>
      <p:sp>
        <p:nvSpPr>
          <p:cNvPr id="49" name="Freeform 3">
            <a:extLst>
              <a:ext uri="{FF2B5EF4-FFF2-40B4-BE49-F238E27FC236}">
                <a16:creationId xmlns:a16="http://schemas.microsoft.com/office/drawing/2014/main" id="{99E9D9DB-1B89-2CE5-C9B6-DB60C28DEA8C}"/>
              </a:ext>
            </a:extLst>
          </p:cNvPr>
          <p:cNvSpPr/>
          <p:nvPr/>
        </p:nvSpPr>
        <p:spPr>
          <a:xfrm rot="285236">
            <a:off x="9879996" y="3007350"/>
            <a:ext cx="1742633" cy="389587"/>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Tree>
    <p:extLst>
      <p:ext uri="{BB962C8B-B14F-4D97-AF65-F5344CB8AC3E}">
        <p14:creationId xmlns:p14="http://schemas.microsoft.com/office/powerpoint/2010/main" val="22611739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blip>
          <a:stretch>
            <a:fillRect/>
          </a:stretch>
        </p:blipFill>
        <p:spPr>
          <a:xfrm>
            <a:off x="1657611" y="3790535"/>
            <a:ext cx="1608654" cy="626569"/>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665330"/>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92309" y="3915856"/>
            <a:ext cx="1280821" cy="667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GB" sz="2400" b="0" i="1" u="none" strike="noStrike" kern="1200" cap="none" spc="0" normalizeH="0" baseline="0" noProof="0" err="1">
                <a:ln>
                  <a:noFill/>
                </a:ln>
                <a:solidFill>
                  <a:prstClr val="black"/>
                </a:solidFill>
                <a:effectLst/>
                <a:uLnTx/>
                <a:uFillTx/>
                <a:latin typeface="Playfair Display" panose="00000500000000000000" pitchFamily="2" charset="0"/>
                <a:ea typeface="Montserrat Medium"/>
                <a:cs typeface="Montserrat Medium"/>
                <a:sym typeface="Montserrat Medium"/>
              </a:rPr>
              <a:t>ead</a:t>
            </a:r>
            <a:endParaRPr kumimoji="0" sz="2400" b="0" i="1" u="none" strike="noStrike" kern="1200" cap="none" spc="0" normalizeH="0" baseline="0" noProof="0">
              <a:ln>
                <a:noFill/>
              </a:ln>
              <a:solidFill>
                <a:prstClr val="black"/>
              </a:solidFill>
              <a:effectLst/>
              <a:uLnTx/>
              <a:uFillTx/>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47033" y="441526"/>
            <a:ext cx="7963062" cy="689034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292223" y="1370443"/>
            <a:ext cx="7684365" cy="2802427"/>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2000" b="1" i="0" u="none" strike="noStrike" kern="1200" cap="none" spc="0" normalizeH="0" baseline="0" noProof="0">
                <a:ln>
                  <a:noFill/>
                </a:ln>
                <a:solidFill>
                  <a:prstClr val="black"/>
                </a:solidFill>
                <a:effectLst/>
                <a:uLnTx/>
                <a:uFillTx/>
                <a:latin typeface="Montserrat"/>
                <a:ea typeface="+mn-ea"/>
                <a:cs typeface="+mn-cs"/>
              </a:rPr>
              <a:t>Vocabulary:</a:t>
            </a:r>
          </a:p>
          <a:p>
            <a:pPr marL="0" marR="0" lvl="0" indent="0" algn="l" defTabSz="914400" rtl="0" eaLnBrk="1" fontAlgn="base" latinLnBrk="0" hangingPunct="1">
              <a:lnSpc>
                <a:spcPct val="150000"/>
              </a:lnSpc>
              <a:spcBef>
                <a:spcPts val="0"/>
              </a:spcBef>
              <a:spcAft>
                <a:spcPts val="0"/>
              </a:spcAft>
              <a:buClrTx/>
              <a:buSzTx/>
              <a:buFontTx/>
              <a:buNone/>
              <a:tabLst/>
              <a:defRPr/>
            </a:pPr>
            <a:endParaRPr kumimoji="0" lang="en-GB" sz="2000" b="1" i="0" u="none" strike="noStrike" kern="1200" cap="none" spc="0" normalizeH="0" baseline="0" noProof="0">
              <a:ln>
                <a:noFill/>
              </a:ln>
              <a:solidFill>
                <a:prstClr val="black"/>
              </a:solidFill>
              <a:effectLst/>
              <a:uLnTx/>
              <a:uFillTx/>
              <a:latin typeface="Montserrat"/>
              <a:ea typeface="+mn-ea"/>
              <a:cs typeface="+mn-cs"/>
            </a:endParaRPr>
          </a:p>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2000" b="0" i="0" u="none" strike="noStrike" kern="1200" cap="none" spc="0" normalizeH="0" baseline="0" noProof="0">
                <a:ln>
                  <a:noFill/>
                </a:ln>
                <a:solidFill>
                  <a:prstClr val="black"/>
                </a:solidFill>
                <a:effectLst/>
                <a:uLnTx/>
                <a:uFillTx/>
                <a:latin typeface="Montserrat"/>
                <a:ea typeface="+mn-ea"/>
                <a:cs typeface="+mn-cs"/>
              </a:rPr>
              <a:t>This story is set somewhere in North America. </a:t>
            </a:r>
          </a:p>
          <a:p>
            <a:pPr marL="342900" marR="0" lvl="0" indent="-342900" algn="l" defTabSz="914400" rtl="0" eaLnBrk="1" fontAlgn="base" latinLnBrk="0" hangingPunct="1">
              <a:lnSpc>
                <a:spcPct val="15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a:ln>
                  <a:noFill/>
                </a:ln>
                <a:solidFill>
                  <a:prstClr val="black"/>
                </a:solidFill>
                <a:effectLst/>
                <a:uLnTx/>
                <a:uFillTx/>
                <a:latin typeface="Montserrat"/>
                <a:ea typeface="+mn-ea"/>
                <a:cs typeface="+mn-cs"/>
              </a:rPr>
              <a:t>Can you find the clues in vocabulary? </a:t>
            </a:r>
          </a:p>
          <a:p>
            <a:pPr marL="0" marR="0" lvl="0" indent="0" algn="l" defTabSz="914400" rtl="0" eaLnBrk="1" fontAlgn="base" latinLnBrk="0" hangingPunct="1">
              <a:lnSpc>
                <a:spcPct val="15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Montserrat"/>
              <a:ea typeface="+mn-ea"/>
              <a:cs typeface="+mn-cs"/>
            </a:endParaRPr>
          </a:p>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2000" b="0" i="1" u="none" strike="noStrike" kern="1200" cap="none" spc="0" normalizeH="0" baseline="0" noProof="0">
                <a:ln>
                  <a:noFill/>
                </a:ln>
                <a:solidFill>
                  <a:prstClr val="black"/>
                </a:solidFill>
                <a:effectLst/>
                <a:uLnTx/>
                <a:uFillTx/>
                <a:latin typeface="Montserrat"/>
                <a:ea typeface="+mn-ea"/>
                <a:cs typeface="+mn-cs"/>
              </a:rPr>
              <a:t>‘I reached out and touched their antennae – as soft as Jell-O.’​</a:t>
            </a:r>
          </a:p>
          <a:p>
            <a:pPr marL="342900" marR="0" lvl="0" indent="-342900" algn="l" defTabSz="914400" rtl="0" eaLnBrk="1" fontAlgn="base" latinLnBrk="0" hangingPunct="1">
              <a:lnSpc>
                <a:spcPct val="15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a:ln>
                  <a:noFill/>
                </a:ln>
                <a:solidFill>
                  <a:prstClr val="black"/>
                </a:solidFill>
                <a:effectLst/>
                <a:uLnTx/>
                <a:uFillTx/>
                <a:latin typeface="Montserrat"/>
                <a:ea typeface="+mn-ea"/>
                <a:cs typeface="+mn-cs"/>
              </a:rPr>
              <a:t>What is Jello-</a:t>
            </a:r>
            <a:r>
              <a:rPr lang="en-GB" sz="2000">
                <a:solidFill>
                  <a:prstClr val="black"/>
                </a:solidFill>
                <a:latin typeface="Montserrat"/>
              </a:rPr>
              <a:t>O?</a:t>
            </a:r>
            <a:endParaRPr kumimoji="0" lang="en-GB" sz="2000" b="0" i="0" u="none" strike="noStrike" kern="1200" cap="none" spc="0" normalizeH="0" baseline="0" noProof="0">
              <a:ln>
                <a:noFill/>
              </a:ln>
              <a:solidFill>
                <a:prstClr val="black"/>
              </a:solidFill>
              <a:effectLst/>
              <a:uLnTx/>
              <a:uFillTx/>
              <a:latin typeface="Montserrat"/>
              <a:ea typeface="+mn-ea"/>
              <a:cs typeface="+mn-cs"/>
            </a:endParaRPr>
          </a:p>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2000" b="0" i="0" u="none" strike="noStrike" kern="1200" cap="none" spc="0" normalizeH="0" baseline="0" noProof="0">
                <a:ln>
                  <a:noFill/>
                </a:ln>
                <a:solidFill>
                  <a:prstClr val="black"/>
                </a:solidFill>
                <a:effectLst/>
                <a:uLnTx/>
                <a:uFillTx/>
                <a:latin typeface="Montserrat"/>
                <a:ea typeface="+mn-ea"/>
                <a:cs typeface="+mn-cs"/>
              </a:rPr>
              <a:t>The author used a simile which is when you compare two things using ‘like’ or ‘as’. </a:t>
            </a:r>
          </a:p>
          <a:p>
            <a:pPr marL="342900" marR="0" lvl="0" indent="-342900" algn="l" defTabSz="914400" rtl="0" eaLnBrk="1" fontAlgn="base" latinLnBrk="0" hangingPunct="1">
              <a:lnSpc>
                <a:spcPct val="15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a:ln>
                  <a:noFill/>
                </a:ln>
                <a:solidFill>
                  <a:prstClr val="black"/>
                </a:solidFill>
                <a:effectLst/>
                <a:uLnTx/>
                <a:uFillTx/>
                <a:latin typeface="Montserrat"/>
                <a:ea typeface="+mn-ea"/>
                <a:cs typeface="+mn-cs"/>
              </a:rPr>
              <a:t>Can you find any other similes in the story? </a:t>
            </a:r>
          </a:p>
        </p:txBody>
      </p:sp>
      <p:sp>
        <p:nvSpPr>
          <p:cNvPr id="8" name="TextBox 7">
            <a:extLst>
              <a:ext uri="{FF2B5EF4-FFF2-40B4-BE49-F238E27FC236}">
                <a16:creationId xmlns:a16="http://schemas.microsoft.com/office/drawing/2014/main" id="{58B9AB1F-B753-A912-4424-AA7ABC7BCD2D}"/>
              </a:ext>
            </a:extLst>
          </p:cNvPr>
          <p:cNvSpPr txBox="1"/>
          <p:nvPr/>
        </p:nvSpPr>
        <p:spPr>
          <a:xfrm>
            <a:off x="4088535" y="602782"/>
            <a:ext cx="3435557"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rPr>
              <a:t>Enjoy the Story</a:t>
            </a:r>
            <a:endParaRPr kumimoji="0" lang="en-GB"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183371" y="1304009"/>
            <a:ext cx="3519523" cy="138533"/>
          </a:xfrm>
          <a:prstGeom prst="rect">
            <a:avLst/>
          </a:prstGeom>
          <a:noFill/>
          <a:ln>
            <a:noFill/>
          </a:ln>
        </p:spPr>
      </p:pic>
      <p:pic>
        <p:nvPicPr>
          <p:cNvPr id="10" name="Picture 9" descr="A child reading a book&#10;&#10;Description automatically generated">
            <a:extLst>
              <a:ext uri="{FF2B5EF4-FFF2-40B4-BE49-F238E27FC236}">
                <a16:creationId xmlns:a16="http://schemas.microsoft.com/office/drawing/2014/main" id="{6308CEE2-0777-58CC-0CE3-0FEBE43DA0C3}"/>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473202" y="602256"/>
            <a:ext cx="2578395" cy="1822811"/>
          </a:xfrm>
          <a:prstGeom prst="rect">
            <a:avLst/>
          </a:prstGeom>
        </p:spPr>
      </p:pic>
    </p:spTree>
    <p:extLst>
      <p:ext uri="{BB962C8B-B14F-4D97-AF65-F5344CB8AC3E}">
        <p14:creationId xmlns:p14="http://schemas.microsoft.com/office/powerpoint/2010/main" val="33114920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blip>
          <a:stretch>
            <a:fillRect/>
          </a:stretch>
        </p:blipFill>
        <p:spPr>
          <a:xfrm>
            <a:off x="1657611" y="3790535"/>
            <a:ext cx="1608654" cy="626569"/>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3979527"/>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92309" y="3915856"/>
            <a:ext cx="1280821" cy="667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GB" sz="2400" b="0" i="1" u="none" strike="noStrike" kern="1200" cap="none" spc="0" normalizeH="0" baseline="0" noProof="0" err="1">
                <a:ln>
                  <a:noFill/>
                </a:ln>
                <a:solidFill>
                  <a:prstClr val="black"/>
                </a:solidFill>
                <a:effectLst/>
                <a:uLnTx/>
                <a:uFillTx/>
                <a:latin typeface="Playfair Display" panose="00000500000000000000" pitchFamily="2" charset="0"/>
                <a:ea typeface="Montserrat Medium"/>
                <a:cs typeface="Montserrat Medium"/>
                <a:sym typeface="Montserrat Medium"/>
              </a:rPr>
              <a:t>ead</a:t>
            </a:r>
            <a:endParaRPr kumimoji="0" sz="2400" b="0" i="1" u="none" strike="noStrike" kern="1200" cap="none" spc="0" normalizeH="0" baseline="0" noProof="0">
              <a:ln>
                <a:noFill/>
              </a:ln>
              <a:solidFill>
                <a:prstClr val="black"/>
              </a:solidFill>
              <a:effectLst/>
              <a:uLnTx/>
              <a:uFillTx/>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10609" y="441526"/>
            <a:ext cx="7963062" cy="689034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261952" y="1965545"/>
            <a:ext cx="7684365" cy="2802427"/>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2000" b="1" i="0" u="none" strike="noStrike" kern="1200" cap="none" spc="0" normalizeH="0" baseline="0" noProof="0" dirty="0">
                <a:ln>
                  <a:noFill/>
                </a:ln>
                <a:solidFill>
                  <a:prstClr val="black"/>
                </a:solidFill>
                <a:effectLst/>
                <a:uLnTx/>
                <a:uFillTx/>
                <a:latin typeface="Montserrat"/>
                <a:ea typeface="+mn-ea"/>
                <a:cs typeface="+mn-cs"/>
              </a:rPr>
              <a:t>Retrieval: </a:t>
            </a:r>
          </a:p>
          <a:p>
            <a:pPr marL="0" marR="0" lvl="0" indent="0" algn="l" defTabSz="914400" rtl="0" eaLnBrk="1" fontAlgn="base" latinLnBrk="0" hangingPunct="1">
              <a:lnSpc>
                <a:spcPct val="150000"/>
              </a:lnSpc>
              <a:spcBef>
                <a:spcPts val="0"/>
              </a:spcBef>
              <a:spcAft>
                <a:spcPts val="0"/>
              </a:spcAft>
              <a:buClrTx/>
              <a:buSzTx/>
              <a:buFontTx/>
              <a:buNone/>
              <a:tabLst/>
              <a:defRPr/>
            </a:pPr>
            <a:endParaRPr kumimoji="0" lang="en-GB" sz="2000" b="1" i="0" u="none" strike="noStrike" kern="1200" cap="none" spc="0" normalizeH="0" baseline="0" noProof="0" dirty="0">
              <a:ln>
                <a:noFill/>
              </a:ln>
              <a:solidFill>
                <a:prstClr val="black"/>
              </a:solidFill>
              <a:effectLst/>
              <a:uLnTx/>
              <a:uFillTx/>
              <a:latin typeface="Montserrat"/>
              <a:ea typeface="+mn-ea"/>
              <a:cs typeface="+mn-cs"/>
            </a:endParaRPr>
          </a:p>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Montserrat"/>
                <a:ea typeface="+mn-ea"/>
                <a:cs typeface="+mn-cs"/>
              </a:rPr>
              <a:t>It is important to respect the rights of all living things.</a:t>
            </a:r>
          </a:p>
          <a:p>
            <a:pPr marL="0" marR="0" lvl="0" indent="0" algn="l" defTabSz="914400" rtl="0" eaLnBrk="1" fontAlgn="base" latinLnBrk="0" hangingPunct="1">
              <a:lnSpc>
                <a:spcPct val="15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Montserrat"/>
              <a:ea typeface="+mn-ea"/>
              <a:cs typeface="+mn-cs"/>
            </a:endParaRPr>
          </a:p>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Montserrat"/>
                <a:ea typeface="+mn-ea"/>
                <a:cs typeface="+mn-cs"/>
              </a:rPr>
              <a:t>Did the child do this? </a:t>
            </a:r>
          </a:p>
          <a:p>
            <a:pPr marL="0" marR="0" lvl="0" indent="0" algn="l" defTabSz="914400" rtl="0" eaLnBrk="1" fontAlgn="base" latinLnBrk="0" hangingPunct="1">
              <a:lnSpc>
                <a:spcPct val="15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Montserrat"/>
              <a:ea typeface="+mn-ea"/>
              <a:cs typeface="+mn-cs"/>
            </a:endParaRPr>
          </a:p>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Montserrat"/>
                <a:ea typeface="+mn-ea"/>
                <a:cs typeface="+mn-cs"/>
              </a:rPr>
              <a:t>Did the child show respect to their mother? </a:t>
            </a:r>
          </a:p>
          <a:p>
            <a:pPr marL="0" marR="0" lvl="0" indent="0" algn="l" defTabSz="914400" rtl="0" eaLnBrk="1" fontAlgn="base" latinLnBrk="0" hangingPunct="1">
              <a:lnSpc>
                <a:spcPct val="150000"/>
              </a:lnSpc>
              <a:spcBef>
                <a:spcPts val="0"/>
              </a:spcBef>
              <a:spcAft>
                <a:spcPts val="0"/>
              </a:spcAft>
              <a:buClrTx/>
              <a:buSzTx/>
              <a:buFontTx/>
              <a:buNone/>
              <a:tabLst/>
              <a:defRPr/>
            </a:pPr>
            <a:endParaRPr lang="en-GB" sz="2000" dirty="0">
              <a:solidFill>
                <a:prstClr val="black"/>
              </a:solidFill>
              <a:latin typeface="Montserrat"/>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088535" y="602782"/>
            <a:ext cx="3435557"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rPr>
              <a:t>Enjoy the Story</a:t>
            </a:r>
            <a:endParaRPr kumimoji="0" lang="en-GB"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183371" y="1304009"/>
            <a:ext cx="3519523" cy="138533"/>
          </a:xfrm>
          <a:prstGeom prst="rect">
            <a:avLst/>
          </a:prstGeom>
          <a:noFill/>
          <a:ln>
            <a:noFill/>
          </a:ln>
        </p:spPr>
      </p:pic>
      <p:pic>
        <p:nvPicPr>
          <p:cNvPr id="10" name="Picture 9" descr="A child reading a book&#10;&#10;Description automatically generated">
            <a:extLst>
              <a:ext uri="{FF2B5EF4-FFF2-40B4-BE49-F238E27FC236}">
                <a16:creationId xmlns:a16="http://schemas.microsoft.com/office/drawing/2014/main" id="{6308CEE2-0777-58CC-0CE3-0FEBE43DA0C3}"/>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473202" y="602256"/>
            <a:ext cx="2578395" cy="1822811"/>
          </a:xfrm>
          <a:prstGeom prst="rect">
            <a:avLst/>
          </a:prstGeom>
        </p:spPr>
      </p:pic>
    </p:spTree>
    <p:extLst>
      <p:ext uri="{BB962C8B-B14F-4D97-AF65-F5344CB8AC3E}">
        <p14:creationId xmlns:p14="http://schemas.microsoft.com/office/powerpoint/2010/main" val="30575710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blip>
          <a:stretch>
            <a:fillRect/>
          </a:stretch>
        </p:blipFill>
        <p:spPr>
          <a:xfrm>
            <a:off x="1657611" y="3790535"/>
            <a:ext cx="1608654" cy="626569"/>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328840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92309" y="3915856"/>
            <a:ext cx="1280821" cy="667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GB" sz="2400" b="0" i="1" u="none" strike="noStrike" kern="1200" cap="none" spc="0" normalizeH="0" baseline="0" noProof="0" err="1">
                <a:ln>
                  <a:noFill/>
                </a:ln>
                <a:solidFill>
                  <a:prstClr val="black"/>
                </a:solidFill>
                <a:effectLst/>
                <a:uLnTx/>
                <a:uFillTx/>
                <a:latin typeface="Playfair Display" panose="00000500000000000000" pitchFamily="2" charset="0"/>
                <a:ea typeface="Montserrat Medium"/>
                <a:cs typeface="Montserrat Medium"/>
                <a:sym typeface="Montserrat Medium"/>
              </a:rPr>
              <a:t>ead</a:t>
            </a:r>
            <a:endParaRPr kumimoji="0" sz="2400" b="0" i="1" u="none" strike="noStrike" kern="1200" cap="none" spc="0" normalizeH="0" baseline="0" noProof="0">
              <a:ln>
                <a:noFill/>
              </a:ln>
              <a:solidFill>
                <a:prstClr val="black"/>
              </a:solidFill>
              <a:effectLst/>
              <a:uLnTx/>
              <a:uFillTx/>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47033" y="441526"/>
            <a:ext cx="7963062" cy="689034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264859" y="1709211"/>
            <a:ext cx="7684365" cy="2802427"/>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2000" b="1" i="0" u="none" strike="noStrike" kern="1200" cap="none" spc="0" normalizeH="0" baseline="0" noProof="0">
                <a:ln>
                  <a:noFill/>
                </a:ln>
                <a:solidFill>
                  <a:prstClr val="black"/>
                </a:solidFill>
                <a:effectLst/>
                <a:uLnTx/>
                <a:uFillTx/>
                <a:latin typeface="Montserrat"/>
                <a:ea typeface="+mn-ea"/>
                <a:cs typeface="+mn-cs"/>
              </a:rPr>
              <a:t>Inference: </a:t>
            </a:r>
          </a:p>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2000" b="0" i="0" u="none" strike="noStrike" kern="1200" cap="none" spc="0" normalizeH="0" baseline="0" noProof="0">
                <a:ln>
                  <a:noFill/>
                </a:ln>
                <a:solidFill>
                  <a:srgbClr val="000000"/>
                </a:solidFill>
                <a:effectLst/>
                <a:uLnTx/>
                <a:uFillTx/>
                <a:latin typeface="Montserrat" panose="00000500000000000000" pitchFamily="2" charset="0"/>
                <a:ea typeface="+mn-ea"/>
                <a:cs typeface="+mn-cs"/>
              </a:rPr>
              <a:t>Look at the picture at the end of the book showing the child and their mum drinking hot chocolate and looking at each other. </a:t>
            </a:r>
          </a:p>
          <a:p>
            <a:pPr marL="342900" marR="0" lvl="0" indent="-342900" algn="l" defTabSz="914400" rtl="0" eaLnBrk="1" fontAlgn="base" latinLnBrk="0" hangingPunct="1">
              <a:lnSpc>
                <a:spcPct val="15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a:ln>
                  <a:noFill/>
                </a:ln>
                <a:solidFill>
                  <a:srgbClr val="000000"/>
                </a:solidFill>
                <a:effectLst/>
                <a:uLnTx/>
                <a:uFillTx/>
                <a:latin typeface="Montserrat" panose="00000500000000000000" pitchFamily="2" charset="0"/>
                <a:ea typeface="+mn-ea"/>
                <a:cs typeface="+mn-cs"/>
              </a:rPr>
              <a:t>What do you think the child is noticing? </a:t>
            </a:r>
          </a:p>
          <a:p>
            <a:pPr marL="342900" marR="0" lvl="0" indent="-342900" algn="l" defTabSz="914400" rtl="0" eaLnBrk="1" fontAlgn="base" latinLnBrk="0" hangingPunct="1">
              <a:lnSpc>
                <a:spcPct val="15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a:ln>
                  <a:noFill/>
                </a:ln>
                <a:solidFill>
                  <a:srgbClr val="000000"/>
                </a:solidFill>
                <a:effectLst/>
                <a:uLnTx/>
                <a:uFillTx/>
                <a:latin typeface="Montserrat" panose="00000500000000000000" pitchFamily="2" charset="0"/>
                <a:ea typeface="+mn-ea"/>
                <a:cs typeface="+mn-cs"/>
              </a:rPr>
              <a:t>How and why has their attitude to their mum changed? ​</a:t>
            </a:r>
          </a:p>
          <a:p>
            <a:pPr marL="342900" marR="0" lvl="0" indent="-342900" algn="l" defTabSz="914400" rtl="0" eaLnBrk="1" fontAlgn="base" latinLnBrk="0" hangingPunct="1">
              <a:lnSpc>
                <a:spcPct val="15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a:ln>
                  <a:noFill/>
                </a:ln>
                <a:solidFill>
                  <a:srgbClr val="000000"/>
                </a:solidFill>
                <a:effectLst/>
                <a:uLnTx/>
                <a:uFillTx/>
                <a:latin typeface="Montserrat" panose="00000500000000000000" pitchFamily="2" charset="0"/>
                <a:ea typeface="+mn-ea"/>
                <a:cs typeface="+mn-cs"/>
              </a:rPr>
              <a:t>What could their mum be thinking and feeling?</a:t>
            </a:r>
          </a:p>
          <a:p>
            <a:pPr marL="342900" marR="0" lvl="0" indent="-342900" algn="l" defTabSz="914400" rtl="0" eaLnBrk="1" fontAlgn="base" latinLnBrk="0" hangingPunct="1">
              <a:lnSpc>
                <a:spcPct val="150000"/>
              </a:lnSpc>
              <a:spcBef>
                <a:spcPts val="0"/>
              </a:spcBef>
              <a:spcAft>
                <a:spcPts val="0"/>
              </a:spcAft>
              <a:buClrTx/>
              <a:buSzTx/>
              <a:buFont typeface="Arial" panose="020B0604020202020204" pitchFamily="34" charset="0"/>
              <a:buChar char="•"/>
              <a:tabLst/>
              <a:defRPr/>
            </a:pPr>
            <a:r>
              <a:rPr lang="en-GB" sz="2000">
                <a:solidFill>
                  <a:srgbClr val="000000"/>
                </a:solidFill>
                <a:latin typeface="Montserrat" panose="00000500000000000000" pitchFamily="2" charset="0"/>
              </a:rPr>
              <a:t>How has this changed since the start of the book?</a:t>
            </a:r>
          </a:p>
          <a:p>
            <a:pPr marL="342900" marR="0" lvl="0" indent="-342900" algn="l" defTabSz="914400" rtl="0" eaLnBrk="1" fontAlgn="base" latinLnBrk="0" hangingPunct="1">
              <a:lnSpc>
                <a:spcPct val="15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a:ln>
                  <a:noFill/>
                </a:ln>
                <a:solidFill>
                  <a:srgbClr val="000000"/>
                </a:solidFill>
                <a:effectLst/>
                <a:uLnTx/>
                <a:uFillTx/>
                <a:latin typeface="Montserrat" panose="00000500000000000000" pitchFamily="2" charset="0"/>
                <a:ea typeface="+mn-ea"/>
                <a:cs typeface="+mn-cs"/>
              </a:rPr>
              <a:t>What do her facial gestures and body language infer?</a:t>
            </a:r>
          </a:p>
        </p:txBody>
      </p:sp>
      <p:sp>
        <p:nvSpPr>
          <p:cNvPr id="8" name="TextBox 7">
            <a:extLst>
              <a:ext uri="{FF2B5EF4-FFF2-40B4-BE49-F238E27FC236}">
                <a16:creationId xmlns:a16="http://schemas.microsoft.com/office/drawing/2014/main" id="{58B9AB1F-B753-A912-4424-AA7ABC7BCD2D}"/>
              </a:ext>
            </a:extLst>
          </p:cNvPr>
          <p:cNvSpPr txBox="1"/>
          <p:nvPr/>
        </p:nvSpPr>
        <p:spPr>
          <a:xfrm>
            <a:off x="4088535" y="602782"/>
            <a:ext cx="3435557"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rPr>
              <a:t>Enjoy the Story</a:t>
            </a:r>
            <a:endParaRPr kumimoji="0" lang="en-GB"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183371" y="1304009"/>
            <a:ext cx="3519523" cy="138533"/>
          </a:xfrm>
          <a:prstGeom prst="rect">
            <a:avLst/>
          </a:prstGeom>
          <a:noFill/>
          <a:ln>
            <a:noFill/>
          </a:ln>
        </p:spPr>
      </p:pic>
      <p:pic>
        <p:nvPicPr>
          <p:cNvPr id="10" name="Picture 9" descr="A child reading a book&#10;&#10;Description automatically generated">
            <a:extLst>
              <a:ext uri="{FF2B5EF4-FFF2-40B4-BE49-F238E27FC236}">
                <a16:creationId xmlns:a16="http://schemas.microsoft.com/office/drawing/2014/main" id="{6308CEE2-0777-58CC-0CE3-0FEBE43DA0C3}"/>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473202" y="602256"/>
            <a:ext cx="2578395" cy="1822811"/>
          </a:xfrm>
          <a:prstGeom prst="rect">
            <a:avLst/>
          </a:prstGeom>
        </p:spPr>
      </p:pic>
    </p:spTree>
    <p:extLst>
      <p:ext uri="{BB962C8B-B14F-4D97-AF65-F5344CB8AC3E}">
        <p14:creationId xmlns:p14="http://schemas.microsoft.com/office/powerpoint/2010/main" val="26499964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2117052"/>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ou</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03158" y="649204"/>
            <a:ext cx="7838321"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405870" y="2074690"/>
            <a:ext cx="7073022" cy="2802427"/>
          </a:xfrm>
          <a:prstGeom prst="rect">
            <a:avLst/>
          </a:prstGeom>
          <a:noFill/>
          <a:ln>
            <a:noFill/>
          </a:ln>
        </p:spPr>
        <p:txBody>
          <a:bodyPr spcFirstLastPara="1" wrap="square" lIns="91425" tIns="91425" rIns="91425" bIns="91425" anchor="t" anchorCtr="0">
            <a:noAutofit/>
          </a:bodyPr>
          <a:lstStyle/>
          <a:p>
            <a:r>
              <a:rPr lang="en-US" sz="2500" dirty="0">
                <a:latin typeface="Montserrat" panose="00000500000000000000" pitchFamily="2" charset="0"/>
              </a:rPr>
              <a:t>Let’s talk about ‘rights’</a:t>
            </a:r>
          </a:p>
          <a:p>
            <a:endParaRPr lang="en-US" sz="2500" dirty="0">
              <a:effectLst/>
              <a:latin typeface="Montserrat" panose="00000500000000000000" pitchFamily="2" charset="0"/>
            </a:endParaRPr>
          </a:p>
          <a:p>
            <a:r>
              <a:rPr lang="en-US" sz="2500" dirty="0">
                <a:latin typeface="Montserrat" panose="00000500000000000000" pitchFamily="2" charset="0"/>
              </a:rPr>
              <a:t>Do </a:t>
            </a:r>
            <a:r>
              <a:rPr lang="en-US" sz="2500" b="1" dirty="0">
                <a:latin typeface="Montserrat" panose="00000500000000000000" pitchFamily="2" charset="0"/>
              </a:rPr>
              <a:t>all</a:t>
            </a:r>
            <a:r>
              <a:rPr lang="en-US" sz="2500" dirty="0">
                <a:latin typeface="Montserrat" panose="00000500000000000000" pitchFamily="2" charset="0"/>
              </a:rPr>
              <a:t> living things have rights?</a:t>
            </a:r>
          </a:p>
          <a:p>
            <a:endParaRPr lang="en-US" sz="2500" dirty="0">
              <a:latin typeface="Montserrat" panose="00000500000000000000" pitchFamily="2" charset="0"/>
            </a:endParaRPr>
          </a:p>
          <a:p>
            <a:r>
              <a:rPr lang="en-US" sz="2500" dirty="0">
                <a:latin typeface="Montserrat" panose="00000500000000000000" pitchFamily="2" charset="0"/>
              </a:rPr>
              <a:t>What rights do you have? </a:t>
            </a:r>
            <a:endParaRPr lang="en-US" sz="2500" dirty="0">
              <a:effectLst/>
              <a:latin typeface="Montserrat" panose="00000500000000000000" pitchFamily="2" charset="0"/>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381434" y="758694"/>
            <a:ext cx="3770584" cy="646331"/>
          </a:xfrm>
          <a:prstGeom prst="rect">
            <a:avLst/>
          </a:prstGeom>
          <a:noFill/>
        </p:spPr>
        <p:txBody>
          <a:bodyPr wrap="none" rtlCol="0">
            <a:spAutoFit/>
          </a:bodyPr>
          <a:lstStyle/>
          <a:p>
            <a:pPr algn="ctr"/>
            <a:r>
              <a:rPr lang="en-US" sz="3600" b="1">
                <a:solidFill>
                  <a:srgbClr val="313E53"/>
                </a:solidFill>
                <a:latin typeface="Playfair Display" panose="00000500000000000000" pitchFamily="2" charset="0"/>
              </a:rPr>
              <a:t>Class Discussion</a:t>
            </a:r>
            <a:endParaRPr lang="en-GB" sz="3600" b="1">
              <a:solidFill>
                <a:srgbClr val="313E53"/>
              </a:solidFill>
              <a:latin typeface="Playfair Display" panose="00000500000000000000" pitchFamily="2" charset="0"/>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469646" y="1425003"/>
            <a:ext cx="3519523" cy="138533"/>
          </a:xfrm>
          <a:prstGeom prst="rect">
            <a:avLst/>
          </a:prstGeom>
          <a:noFill/>
          <a:ln>
            <a:noFill/>
          </a:ln>
        </p:spPr>
      </p:pic>
      <p:pic>
        <p:nvPicPr>
          <p:cNvPr id="13" name="Picture 12" descr="A group of children reading a book&#10;&#10;Description automatically generated">
            <a:extLst>
              <a:ext uri="{FF2B5EF4-FFF2-40B4-BE49-F238E27FC236}">
                <a16:creationId xmlns:a16="http://schemas.microsoft.com/office/drawing/2014/main" id="{147A3B05-DC54-E5EE-09CC-09A22C03F884}"/>
              </a:ext>
            </a:extLst>
          </p:cNvPr>
          <p:cNvPicPr>
            <a:picLocks noChangeAspect="1"/>
          </p:cNvPicPr>
          <p:nvPr/>
        </p:nvPicPr>
        <p:blipFill rotWithShape="1">
          <a:blip r:embed="rId17">
            <a:extLst>
              <a:ext uri="{28A0092B-C50C-407E-A947-70E740481C1C}">
                <a14:useLocalDpi xmlns:a14="http://schemas.microsoft.com/office/drawing/2010/main" val="0"/>
              </a:ext>
            </a:extLst>
          </a:blip>
          <a:srcRect l="19152" t="22634" r="31933" b="7667"/>
          <a:stretch/>
        </p:blipFill>
        <p:spPr>
          <a:xfrm>
            <a:off x="9047286" y="4262752"/>
            <a:ext cx="2670280" cy="2689861"/>
          </a:xfrm>
          <a:prstGeom prst="rect">
            <a:avLst/>
          </a:prstGeom>
        </p:spPr>
      </p:pic>
    </p:spTree>
    <p:extLst>
      <p:ext uri="{BB962C8B-B14F-4D97-AF65-F5344CB8AC3E}">
        <p14:creationId xmlns:p14="http://schemas.microsoft.com/office/powerpoint/2010/main" val="35004495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1703802"/>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ou</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5" name="Rectangle 4">
            <a:extLst>
              <a:ext uri="{FF2B5EF4-FFF2-40B4-BE49-F238E27FC236}">
                <a16:creationId xmlns:a16="http://schemas.microsoft.com/office/drawing/2014/main" id="{3DA7CB50-DE6D-14BF-4250-76059B85D17D}"/>
              </a:ext>
            </a:extLst>
          </p:cNvPr>
          <p:cNvSpPr/>
          <p:nvPr/>
        </p:nvSpPr>
        <p:spPr>
          <a:xfrm>
            <a:off x="4068013" y="1027500"/>
            <a:ext cx="7908599" cy="6143634"/>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Google Shape;118;p15">
            <a:extLst>
              <a:ext uri="{FF2B5EF4-FFF2-40B4-BE49-F238E27FC236}">
                <a16:creationId xmlns:a16="http://schemas.microsoft.com/office/drawing/2014/main" id="{EDC24F4D-0172-EBC0-05CC-28B2AA5086DE}"/>
              </a:ext>
            </a:extLst>
          </p:cNvPr>
          <p:cNvSpPr txBox="1"/>
          <p:nvPr/>
        </p:nvSpPr>
        <p:spPr>
          <a:xfrm>
            <a:off x="4257797" y="1236938"/>
            <a:ext cx="5132400" cy="68099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3600" b="1">
                <a:solidFill>
                  <a:srgbClr val="313E53"/>
                </a:solidFill>
                <a:latin typeface="Playfair Display"/>
                <a:ea typeface="Playfair Display"/>
                <a:cs typeface="Playfair Display"/>
                <a:sym typeface="Playfair Display"/>
              </a:rPr>
              <a:t>Living Things Drawing</a:t>
            </a:r>
            <a:endParaRPr sz="3600" b="1">
              <a:solidFill>
                <a:srgbClr val="313E53"/>
              </a:solidFill>
              <a:latin typeface="Playfair Display"/>
              <a:ea typeface="Playfair Display"/>
              <a:cs typeface="Playfair Display"/>
              <a:sym typeface="Playfair Display"/>
            </a:endParaRPr>
          </a:p>
        </p:txBody>
      </p:sp>
      <p:pic>
        <p:nvPicPr>
          <p:cNvPr id="11" name="Google Shape;119;p15">
            <a:extLst>
              <a:ext uri="{FF2B5EF4-FFF2-40B4-BE49-F238E27FC236}">
                <a16:creationId xmlns:a16="http://schemas.microsoft.com/office/drawing/2014/main" id="{C471D098-8605-63F4-1517-05D065A6AFA3}"/>
              </a:ext>
            </a:extLst>
          </p:cNvPr>
          <p:cNvPicPr preferRelativeResize="0"/>
          <p:nvPr/>
        </p:nvPicPr>
        <p:blipFill>
          <a:blip r:embed="rId16">
            <a:alphaModFix/>
          </a:blip>
          <a:stretch>
            <a:fillRect/>
          </a:stretch>
        </p:blipFill>
        <p:spPr>
          <a:xfrm>
            <a:off x="4319356" y="1897862"/>
            <a:ext cx="4458884" cy="130445"/>
          </a:xfrm>
          <a:prstGeom prst="rect">
            <a:avLst/>
          </a:prstGeom>
          <a:noFill/>
          <a:ln>
            <a:noFill/>
          </a:ln>
        </p:spPr>
      </p:pic>
      <p:sp>
        <p:nvSpPr>
          <p:cNvPr id="12" name="Google Shape;121;p15">
            <a:extLst>
              <a:ext uri="{FF2B5EF4-FFF2-40B4-BE49-F238E27FC236}">
                <a16:creationId xmlns:a16="http://schemas.microsoft.com/office/drawing/2014/main" id="{75D179A0-11D1-133C-7AAC-ACDEB7B171F4}"/>
              </a:ext>
            </a:extLst>
          </p:cNvPr>
          <p:cNvSpPr txBox="1"/>
          <p:nvPr/>
        </p:nvSpPr>
        <p:spPr>
          <a:xfrm>
            <a:off x="4251527" y="2355477"/>
            <a:ext cx="7375628" cy="280242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sz="2000" kern="100" dirty="0">
                <a:solidFill>
                  <a:schemeClr val="dk1"/>
                </a:solidFill>
                <a:latin typeface="Montserrat" panose="00000500000000000000" pitchFamily="2" charset="0"/>
                <a:ea typeface="Montserrat Medium"/>
                <a:cs typeface="Times New Roman" panose="02020603050405020304" pitchFamily="18" charset="0"/>
                <a:sym typeface="Montserrat Medium"/>
              </a:rPr>
              <a:t>Think of a living thing.</a:t>
            </a:r>
          </a:p>
          <a:p>
            <a:pPr lvl="0">
              <a:lnSpc>
                <a:spcPct val="107000"/>
              </a:lnSpc>
              <a:spcAft>
                <a:spcPts val="800"/>
              </a:spcAft>
            </a:pPr>
            <a:r>
              <a:rPr lang="en-GB" sz="2000" kern="100" dirty="0">
                <a:solidFill>
                  <a:schemeClr val="dk1"/>
                </a:solidFill>
                <a:latin typeface="Montserrat" panose="00000500000000000000" pitchFamily="2" charset="0"/>
                <a:ea typeface="Montserrat Medium"/>
                <a:cs typeface="Times New Roman" panose="02020603050405020304" pitchFamily="18" charset="0"/>
                <a:sym typeface="Montserrat Medium"/>
              </a:rPr>
              <a:t>It could be one from the story or one you love, such as a pet. </a:t>
            </a:r>
          </a:p>
          <a:p>
            <a:pPr lvl="0">
              <a:lnSpc>
                <a:spcPct val="107000"/>
              </a:lnSpc>
              <a:spcAft>
                <a:spcPts val="800"/>
              </a:spcAft>
            </a:pPr>
            <a:endParaRPr lang="en-GB" sz="2000" kern="100" dirty="0">
              <a:solidFill>
                <a:schemeClr val="dk1"/>
              </a:solidFill>
              <a:latin typeface="Montserrat" panose="00000500000000000000" pitchFamily="2" charset="0"/>
              <a:ea typeface="Montserrat Medium"/>
              <a:cs typeface="Times New Roman" panose="02020603050405020304" pitchFamily="18" charset="0"/>
              <a:sym typeface="Montserrat Medium"/>
            </a:endParaRPr>
          </a:p>
          <a:p>
            <a:pPr lvl="0">
              <a:lnSpc>
                <a:spcPct val="107000"/>
              </a:lnSpc>
              <a:spcAft>
                <a:spcPts val="800"/>
              </a:spcAft>
            </a:pPr>
            <a:r>
              <a:rPr lang="en-GB" sz="2000" kern="100" dirty="0">
                <a:solidFill>
                  <a:schemeClr val="dk1"/>
                </a:solidFill>
                <a:latin typeface="Montserrat" panose="00000500000000000000" pitchFamily="2" charset="0"/>
                <a:ea typeface="Montserrat Medium"/>
                <a:cs typeface="Times New Roman" panose="02020603050405020304" pitchFamily="18" charset="0"/>
                <a:sym typeface="Montserrat Medium"/>
              </a:rPr>
              <a:t>Let’s draw a picture and think about all the good things about it. </a:t>
            </a:r>
          </a:p>
        </p:txBody>
      </p:sp>
      <p:sp>
        <p:nvSpPr>
          <p:cNvPr id="15" name="Google Shape;121;p15">
            <a:extLst>
              <a:ext uri="{FF2B5EF4-FFF2-40B4-BE49-F238E27FC236}">
                <a16:creationId xmlns:a16="http://schemas.microsoft.com/office/drawing/2014/main" id="{96A8EE78-7D47-69B2-BD15-0CAAC9488994}"/>
              </a:ext>
            </a:extLst>
          </p:cNvPr>
          <p:cNvSpPr txBox="1"/>
          <p:nvPr/>
        </p:nvSpPr>
        <p:spPr>
          <a:xfrm>
            <a:off x="4059570" y="493033"/>
            <a:ext cx="2201410" cy="46891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a:effectLst/>
                <a:latin typeface="Montserrat" panose="00000500000000000000" pitchFamily="2" charset="0"/>
                <a:ea typeface="Aptos" panose="020B0004020202020204" pitchFamily="34" charset="0"/>
                <a:cs typeface="Times New Roman" panose="02020603050405020304" pitchFamily="18" charset="0"/>
              </a:rPr>
              <a:t>Activity A</a:t>
            </a:r>
            <a:endParaRPr lang="en-GB">
              <a:solidFill>
                <a:schemeClr val="dk1"/>
              </a:solidFill>
              <a:latin typeface="Montserrat" panose="00000500000000000000" pitchFamily="2" charset="0"/>
              <a:ea typeface="Montserrat Medium"/>
              <a:cs typeface="Montserrat Medium"/>
              <a:sym typeface="Montserrat Medium"/>
            </a:endParaRPr>
          </a:p>
        </p:txBody>
      </p:sp>
      <p:grpSp>
        <p:nvGrpSpPr>
          <p:cNvPr id="8" name="Group 15">
            <a:extLst>
              <a:ext uri="{FF2B5EF4-FFF2-40B4-BE49-F238E27FC236}">
                <a16:creationId xmlns:a16="http://schemas.microsoft.com/office/drawing/2014/main" id="{CD1FCCB5-F39C-D7BB-3BB4-FC084CA39531}"/>
              </a:ext>
            </a:extLst>
          </p:cNvPr>
          <p:cNvGrpSpPr/>
          <p:nvPr/>
        </p:nvGrpSpPr>
        <p:grpSpPr>
          <a:xfrm>
            <a:off x="8778240" y="5121695"/>
            <a:ext cx="2848915" cy="1504860"/>
            <a:chOff x="0" y="0"/>
            <a:chExt cx="7861160" cy="4297251"/>
          </a:xfrm>
        </p:grpSpPr>
        <p:sp>
          <p:nvSpPr>
            <p:cNvPr id="9" name="Freeform 16">
              <a:extLst>
                <a:ext uri="{FF2B5EF4-FFF2-40B4-BE49-F238E27FC236}">
                  <a16:creationId xmlns:a16="http://schemas.microsoft.com/office/drawing/2014/main" id="{51F9C4CE-CD62-0DF3-DD64-8E92E317076F}"/>
                </a:ext>
              </a:extLst>
            </p:cNvPr>
            <p:cNvSpPr/>
            <p:nvPr/>
          </p:nvSpPr>
          <p:spPr>
            <a:xfrm>
              <a:off x="3489297" y="0"/>
              <a:ext cx="4371863" cy="3743905"/>
            </a:xfrm>
            <a:custGeom>
              <a:avLst/>
              <a:gdLst/>
              <a:ahLst/>
              <a:cxnLst/>
              <a:rect l="l" t="t" r="r" b="b"/>
              <a:pathLst>
                <a:path w="4371863" h="3743905">
                  <a:moveTo>
                    <a:pt x="0" y="0"/>
                  </a:moveTo>
                  <a:lnTo>
                    <a:pt x="4371863" y="0"/>
                  </a:lnTo>
                  <a:lnTo>
                    <a:pt x="4371863" y="3743905"/>
                  </a:lnTo>
                  <a:lnTo>
                    <a:pt x="0" y="3743905"/>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13" name="Freeform 17">
              <a:extLst>
                <a:ext uri="{FF2B5EF4-FFF2-40B4-BE49-F238E27FC236}">
                  <a16:creationId xmlns:a16="http://schemas.microsoft.com/office/drawing/2014/main" id="{CAB9BA81-C246-424D-F891-E482959052D7}"/>
                </a:ext>
              </a:extLst>
            </p:cNvPr>
            <p:cNvSpPr/>
            <p:nvPr/>
          </p:nvSpPr>
          <p:spPr>
            <a:xfrm flipH="1">
              <a:off x="0" y="1309144"/>
              <a:ext cx="3489297" cy="2988107"/>
            </a:xfrm>
            <a:custGeom>
              <a:avLst/>
              <a:gdLst/>
              <a:ahLst/>
              <a:cxnLst/>
              <a:rect l="l" t="t" r="r" b="b"/>
              <a:pathLst>
                <a:path w="3489297" h="2988107">
                  <a:moveTo>
                    <a:pt x="3489297" y="0"/>
                  </a:moveTo>
                  <a:lnTo>
                    <a:pt x="0" y="0"/>
                  </a:lnTo>
                  <a:lnTo>
                    <a:pt x="0" y="2988107"/>
                  </a:lnTo>
                  <a:lnTo>
                    <a:pt x="3489297" y="2988107"/>
                  </a:lnTo>
                  <a:lnTo>
                    <a:pt x="3489297"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GB"/>
            </a:p>
          </p:txBody>
        </p:sp>
      </p:grpSp>
    </p:spTree>
    <p:extLst>
      <p:ext uri="{BB962C8B-B14F-4D97-AF65-F5344CB8AC3E}">
        <p14:creationId xmlns:p14="http://schemas.microsoft.com/office/powerpoint/2010/main" val="14877549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1263435"/>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ou</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8" name="Rectangle 7">
            <a:extLst>
              <a:ext uri="{FF2B5EF4-FFF2-40B4-BE49-F238E27FC236}">
                <a16:creationId xmlns:a16="http://schemas.microsoft.com/office/drawing/2014/main" id="{D0E2C2E5-D049-2798-49DC-643A569F1CD9}"/>
              </a:ext>
            </a:extLst>
          </p:cNvPr>
          <p:cNvSpPr/>
          <p:nvPr/>
        </p:nvSpPr>
        <p:spPr>
          <a:xfrm>
            <a:off x="3973711" y="959027"/>
            <a:ext cx="7994458" cy="6188533"/>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Google Shape;118;p15">
            <a:extLst>
              <a:ext uri="{FF2B5EF4-FFF2-40B4-BE49-F238E27FC236}">
                <a16:creationId xmlns:a16="http://schemas.microsoft.com/office/drawing/2014/main" id="{43CC2938-C217-B7E5-3842-3A7123CAD568}"/>
              </a:ext>
            </a:extLst>
          </p:cNvPr>
          <p:cNvSpPr txBox="1"/>
          <p:nvPr/>
        </p:nvSpPr>
        <p:spPr>
          <a:xfrm>
            <a:off x="5311140" y="958596"/>
            <a:ext cx="6548059" cy="680991"/>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0"/>
              </a:spcAft>
              <a:buNone/>
            </a:pPr>
            <a:r>
              <a:rPr lang="en-GB" sz="3600" b="1">
                <a:solidFill>
                  <a:srgbClr val="313E53"/>
                </a:solidFill>
                <a:latin typeface="Playfair Display"/>
                <a:ea typeface="Playfair Display"/>
                <a:cs typeface="Playfair Display"/>
                <a:sym typeface="Playfair Display"/>
              </a:rPr>
              <a:t>Rights of Living Things Tree</a:t>
            </a:r>
            <a:endParaRPr sz="3600" b="1">
              <a:solidFill>
                <a:srgbClr val="313E53"/>
              </a:solidFill>
              <a:latin typeface="Playfair Display"/>
              <a:ea typeface="Playfair Display"/>
              <a:cs typeface="Playfair Display"/>
              <a:sym typeface="Playfair Display"/>
            </a:endParaRPr>
          </a:p>
        </p:txBody>
      </p:sp>
      <p:pic>
        <p:nvPicPr>
          <p:cNvPr id="13" name="Google Shape;119;p15">
            <a:extLst>
              <a:ext uri="{FF2B5EF4-FFF2-40B4-BE49-F238E27FC236}">
                <a16:creationId xmlns:a16="http://schemas.microsoft.com/office/drawing/2014/main" id="{8F40523A-3449-9D8A-1BBF-23CCEC52765E}"/>
              </a:ext>
            </a:extLst>
          </p:cNvPr>
          <p:cNvPicPr preferRelativeResize="0"/>
          <p:nvPr/>
        </p:nvPicPr>
        <p:blipFill>
          <a:blip r:embed="rId16">
            <a:alphaModFix/>
          </a:blip>
          <a:stretch>
            <a:fillRect/>
          </a:stretch>
        </p:blipFill>
        <p:spPr>
          <a:xfrm>
            <a:off x="5753273" y="1639588"/>
            <a:ext cx="6067466" cy="134942"/>
          </a:xfrm>
          <a:prstGeom prst="rect">
            <a:avLst/>
          </a:prstGeom>
          <a:noFill/>
          <a:ln>
            <a:noFill/>
          </a:ln>
        </p:spPr>
      </p:pic>
      <p:sp>
        <p:nvSpPr>
          <p:cNvPr id="16" name="Google Shape;121;p15">
            <a:extLst>
              <a:ext uri="{FF2B5EF4-FFF2-40B4-BE49-F238E27FC236}">
                <a16:creationId xmlns:a16="http://schemas.microsoft.com/office/drawing/2014/main" id="{32F27C08-E21D-30B6-F159-64BAE1317F0F}"/>
              </a:ext>
            </a:extLst>
          </p:cNvPr>
          <p:cNvSpPr txBox="1"/>
          <p:nvPr/>
        </p:nvSpPr>
        <p:spPr>
          <a:xfrm>
            <a:off x="4149748" y="2200411"/>
            <a:ext cx="7591526" cy="2944642"/>
          </a:xfrm>
          <a:prstGeom prst="rect">
            <a:avLst/>
          </a:prstGeom>
          <a:noFill/>
          <a:ln>
            <a:noFill/>
          </a:ln>
        </p:spPr>
        <p:txBody>
          <a:bodyPr spcFirstLastPara="1" wrap="square" lIns="91425" tIns="91425" rIns="91425" bIns="91425" anchor="t" anchorCtr="0">
            <a:noAutofit/>
          </a:bodyPr>
          <a:lstStyle/>
          <a:p>
            <a:pPr lvl="0">
              <a:lnSpc>
                <a:spcPct val="107000"/>
              </a:lnSpc>
            </a:pPr>
            <a:r>
              <a:rPr lang="en-GB" sz="2500" kern="100">
                <a:latin typeface="Montserrat" panose="00000500000000000000" pitchFamily="2" charset="0"/>
                <a:ea typeface="Aptos" panose="020B0004020202020204" pitchFamily="34" charset="0"/>
                <a:cs typeface="Times New Roman" panose="02020603050405020304" pitchFamily="18" charset="0"/>
              </a:rPr>
              <a:t>What rights of living things can you think of? </a:t>
            </a:r>
          </a:p>
          <a:p>
            <a:pPr lvl="0">
              <a:lnSpc>
                <a:spcPct val="107000"/>
              </a:lnSpc>
            </a:pPr>
            <a:endParaRPr lang="en-GB" sz="2500" kern="100">
              <a:effectLst/>
              <a:latin typeface="Montserrat" panose="00000500000000000000" pitchFamily="2" charset="0"/>
              <a:ea typeface="Aptos" panose="020B0004020202020204" pitchFamily="34" charset="0"/>
              <a:cs typeface="Times New Roman" panose="02020603050405020304" pitchFamily="18" charset="0"/>
            </a:endParaRPr>
          </a:p>
          <a:p>
            <a:pPr lvl="0">
              <a:lnSpc>
                <a:spcPct val="107000"/>
              </a:lnSpc>
            </a:pPr>
            <a:r>
              <a:rPr lang="en-GB" sz="2500" kern="100">
                <a:latin typeface="Montserrat" panose="00000500000000000000" pitchFamily="2" charset="0"/>
                <a:ea typeface="Aptos" panose="020B0004020202020204" pitchFamily="34" charset="0"/>
                <a:cs typeface="Times New Roman" panose="02020603050405020304" pitchFamily="18" charset="0"/>
              </a:rPr>
              <a:t>Let’s make a ‘rights’ tree together!</a:t>
            </a:r>
            <a:endParaRPr lang="en-GB" sz="2500" kern="100">
              <a:effectLst/>
              <a:latin typeface="Montserrat" panose="00000500000000000000" pitchFamily="2" charset="0"/>
              <a:ea typeface="Aptos" panose="020B0004020202020204" pitchFamily="34" charset="0"/>
              <a:cs typeface="Times New Roman" panose="02020603050405020304" pitchFamily="18" charset="0"/>
            </a:endParaRPr>
          </a:p>
        </p:txBody>
      </p:sp>
      <p:sp>
        <p:nvSpPr>
          <p:cNvPr id="18" name="Google Shape;121;p15">
            <a:extLst>
              <a:ext uri="{FF2B5EF4-FFF2-40B4-BE49-F238E27FC236}">
                <a16:creationId xmlns:a16="http://schemas.microsoft.com/office/drawing/2014/main" id="{E344DB26-9848-FC17-A585-86683D3D9C8F}"/>
              </a:ext>
            </a:extLst>
          </p:cNvPr>
          <p:cNvSpPr txBox="1"/>
          <p:nvPr/>
        </p:nvSpPr>
        <p:spPr>
          <a:xfrm>
            <a:off x="3968677" y="489679"/>
            <a:ext cx="2201410" cy="46891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a:effectLst/>
                <a:latin typeface="Montserrat" panose="00000500000000000000" pitchFamily="2" charset="0"/>
                <a:ea typeface="Aptos" panose="020B0004020202020204" pitchFamily="34" charset="0"/>
                <a:cs typeface="Times New Roman" panose="02020603050405020304" pitchFamily="18" charset="0"/>
              </a:rPr>
              <a:t>Activity B</a:t>
            </a:r>
            <a:endParaRPr lang="en-GB">
              <a:solidFill>
                <a:schemeClr val="dk1"/>
              </a:solidFill>
              <a:latin typeface="Montserrat" panose="00000500000000000000" pitchFamily="2" charset="0"/>
              <a:ea typeface="Montserrat Medium"/>
              <a:cs typeface="Montserrat Medium"/>
              <a:sym typeface="Montserrat Medium"/>
            </a:endParaRPr>
          </a:p>
        </p:txBody>
      </p:sp>
      <p:sp>
        <p:nvSpPr>
          <p:cNvPr id="5" name="Freeform 18">
            <a:extLst>
              <a:ext uri="{FF2B5EF4-FFF2-40B4-BE49-F238E27FC236}">
                <a16:creationId xmlns:a16="http://schemas.microsoft.com/office/drawing/2014/main" id="{0869B7E1-C330-E5E3-F4BE-33C32EC782DA}"/>
              </a:ext>
            </a:extLst>
          </p:cNvPr>
          <p:cNvSpPr/>
          <p:nvPr/>
        </p:nvSpPr>
        <p:spPr>
          <a:xfrm>
            <a:off x="9297703" y="4006609"/>
            <a:ext cx="2332118" cy="2531311"/>
          </a:xfrm>
          <a:custGeom>
            <a:avLst/>
            <a:gdLst/>
            <a:ahLst/>
            <a:cxnLst/>
            <a:rect l="l" t="t" r="r" b="b"/>
            <a:pathLst>
              <a:path w="3833953" h="4458085">
                <a:moveTo>
                  <a:pt x="0" y="0"/>
                </a:moveTo>
                <a:lnTo>
                  <a:pt x="3833953" y="0"/>
                </a:lnTo>
                <a:lnTo>
                  <a:pt x="3833953" y="4458085"/>
                </a:lnTo>
                <a:lnTo>
                  <a:pt x="0" y="4458085"/>
                </a:lnTo>
                <a:lnTo>
                  <a:pt x="0" y="0"/>
                </a:lnTo>
                <a:close/>
              </a:path>
            </a:pathLst>
          </a:custGeom>
          <a:blipFill>
            <a:blip r:embed="rId17"/>
            <a:stretch>
              <a:fillRect/>
            </a:stretch>
          </a:blipFill>
        </p:spPr>
        <p:txBody>
          <a:bodyPr/>
          <a:lstStyle/>
          <a:p>
            <a:endParaRPr lang="en-GB"/>
          </a:p>
        </p:txBody>
      </p:sp>
    </p:spTree>
    <p:extLst>
      <p:ext uri="{BB962C8B-B14F-4D97-AF65-F5344CB8AC3E}">
        <p14:creationId xmlns:p14="http://schemas.microsoft.com/office/powerpoint/2010/main" val="37349389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DC31CD3-6171-5909-FBFE-288273371564}"/>
              </a:ext>
            </a:extLst>
          </p:cNvPr>
          <p:cNvSpPr txBox="1"/>
          <p:nvPr/>
        </p:nvSpPr>
        <p:spPr>
          <a:xfrm>
            <a:off x="3173571" y="1458598"/>
            <a:ext cx="5844857" cy="784830"/>
          </a:xfrm>
          <a:prstGeom prst="rect">
            <a:avLst/>
          </a:prstGeom>
          <a:noFill/>
        </p:spPr>
        <p:txBody>
          <a:bodyPr wrap="square" rtlCol="0">
            <a:spAutoFit/>
          </a:bodyPr>
          <a:lstStyle/>
          <a:p>
            <a:pPr algn="ctr"/>
            <a:r>
              <a:rPr lang="en-US" sz="4500" b="1">
                <a:solidFill>
                  <a:srgbClr val="313E53"/>
                </a:solidFill>
                <a:latin typeface="Montserrat" panose="00000500000000000000" pitchFamily="2" charset="0"/>
              </a:rPr>
              <a:t>Lesson 1</a:t>
            </a:r>
            <a:endParaRPr lang="en-GB" sz="4500" b="1">
              <a:solidFill>
                <a:srgbClr val="313E53"/>
              </a:solidFill>
              <a:latin typeface="Montserrat" panose="00000500000000000000" pitchFamily="2" charset="0"/>
            </a:endParaRPr>
          </a:p>
        </p:txBody>
      </p:sp>
      <p:pic>
        <p:nvPicPr>
          <p:cNvPr id="9" name="Picture 8" descr="A group of children reading a book&#10;&#10;Description automatically generated">
            <a:extLst>
              <a:ext uri="{FF2B5EF4-FFF2-40B4-BE49-F238E27FC236}">
                <a16:creationId xmlns:a16="http://schemas.microsoft.com/office/drawing/2014/main" id="{2CF667BB-84B3-0103-566E-D3EA59623E79}"/>
              </a:ext>
            </a:extLst>
          </p:cNvPr>
          <p:cNvPicPr>
            <a:picLocks noChangeAspect="1"/>
          </p:cNvPicPr>
          <p:nvPr/>
        </p:nvPicPr>
        <p:blipFill rotWithShape="1">
          <a:blip r:embed="rId3">
            <a:extLst>
              <a:ext uri="{28A0092B-C50C-407E-A947-70E740481C1C}">
                <a14:useLocalDpi xmlns:a14="http://schemas.microsoft.com/office/drawing/2010/main" val="0"/>
              </a:ext>
            </a:extLst>
          </a:blip>
          <a:srcRect l="14456" t="19315" r="28623" b="2987"/>
          <a:stretch/>
        </p:blipFill>
        <p:spPr>
          <a:xfrm>
            <a:off x="4212036" y="2243428"/>
            <a:ext cx="3718560" cy="3588420"/>
          </a:xfrm>
          <a:prstGeom prst="rect">
            <a:avLst/>
          </a:prstGeom>
        </p:spPr>
      </p:pic>
      <p:grpSp>
        <p:nvGrpSpPr>
          <p:cNvPr id="5" name="Group 4">
            <a:extLst>
              <a:ext uri="{FF2B5EF4-FFF2-40B4-BE49-F238E27FC236}">
                <a16:creationId xmlns:a16="http://schemas.microsoft.com/office/drawing/2014/main" id="{33AE0F55-33D1-0180-D6CD-E3BF17556AA1}"/>
              </a:ext>
            </a:extLst>
          </p:cNvPr>
          <p:cNvGrpSpPr/>
          <p:nvPr/>
        </p:nvGrpSpPr>
        <p:grpSpPr>
          <a:xfrm>
            <a:off x="-2193707" y="-9004058"/>
            <a:ext cx="3536973" cy="16382144"/>
            <a:chOff x="-2126387" y="-8825546"/>
            <a:chExt cx="3536973" cy="16382144"/>
          </a:xfrm>
        </p:grpSpPr>
        <p:sp>
          <p:nvSpPr>
            <p:cNvPr id="43" name="Freeform 6">
              <a:extLst>
                <a:ext uri="{FF2B5EF4-FFF2-40B4-BE49-F238E27FC236}">
                  <a16:creationId xmlns:a16="http://schemas.microsoft.com/office/drawing/2014/main" id="{66AC1E12-3F73-5368-7622-602007CC9109}"/>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4" name="Freeform 7">
              <a:extLst>
                <a:ext uri="{FF2B5EF4-FFF2-40B4-BE49-F238E27FC236}">
                  <a16:creationId xmlns:a16="http://schemas.microsoft.com/office/drawing/2014/main" id="{86528CB3-F12C-3A25-E7C0-88D45CB517BE}"/>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5" name="Freeform 8">
              <a:extLst>
                <a:ext uri="{FF2B5EF4-FFF2-40B4-BE49-F238E27FC236}">
                  <a16:creationId xmlns:a16="http://schemas.microsoft.com/office/drawing/2014/main" id="{E0757877-05CC-F837-2E2A-5AE729CC8445}"/>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6" name="Freeform 11">
              <a:extLst>
                <a:ext uri="{FF2B5EF4-FFF2-40B4-BE49-F238E27FC236}">
                  <a16:creationId xmlns:a16="http://schemas.microsoft.com/office/drawing/2014/main" id="{90347396-9986-6EAB-9A25-A183B9C2C179}"/>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7" name="Freeform 12">
              <a:extLst>
                <a:ext uri="{FF2B5EF4-FFF2-40B4-BE49-F238E27FC236}">
                  <a16:creationId xmlns:a16="http://schemas.microsoft.com/office/drawing/2014/main" id="{86EE19FC-EDEE-5162-967C-EEF8D6A186B7}"/>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8" name="Freeform 13">
              <a:extLst>
                <a:ext uri="{FF2B5EF4-FFF2-40B4-BE49-F238E27FC236}">
                  <a16:creationId xmlns:a16="http://schemas.microsoft.com/office/drawing/2014/main" id="{C4EBB08C-4DB3-C506-F093-E34F58B05B55}"/>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9" name="Freeform 14">
              <a:extLst>
                <a:ext uri="{FF2B5EF4-FFF2-40B4-BE49-F238E27FC236}">
                  <a16:creationId xmlns:a16="http://schemas.microsoft.com/office/drawing/2014/main" id="{9C73121D-21FD-D8A5-9039-AD5F7D1B7A24}"/>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0" name="Freeform 16">
              <a:extLst>
                <a:ext uri="{FF2B5EF4-FFF2-40B4-BE49-F238E27FC236}">
                  <a16:creationId xmlns:a16="http://schemas.microsoft.com/office/drawing/2014/main" id="{8FF64E00-B904-34AB-04AA-40629868FA74}"/>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1" name="Freeform 18">
              <a:extLst>
                <a:ext uri="{FF2B5EF4-FFF2-40B4-BE49-F238E27FC236}">
                  <a16:creationId xmlns:a16="http://schemas.microsoft.com/office/drawing/2014/main" id="{5DEA1955-3469-048F-BE80-7866843C3BB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52" name="Freeform 20">
              <a:extLst>
                <a:ext uri="{FF2B5EF4-FFF2-40B4-BE49-F238E27FC236}">
                  <a16:creationId xmlns:a16="http://schemas.microsoft.com/office/drawing/2014/main" id="{78129D90-D0BE-9BEC-91F2-335A698F57C7}"/>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3" name="Freeform 22">
              <a:extLst>
                <a:ext uri="{FF2B5EF4-FFF2-40B4-BE49-F238E27FC236}">
                  <a16:creationId xmlns:a16="http://schemas.microsoft.com/office/drawing/2014/main" id="{461785A9-EA04-ECCE-CA69-F4213AE536D6}"/>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4" name="Freeform 23">
              <a:extLst>
                <a:ext uri="{FF2B5EF4-FFF2-40B4-BE49-F238E27FC236}">
                  <a16:creationId xmlns:a16="http://schemas.microsoft.com/office/drawing/2014/main" id="{0ABD4D30-54DD-E572-8E5C-E04D836C587E}"/>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5" name="Freeform 24">
              <a:extLst>
                <a:ext uri="{FF2B5EF4-FFF2-40B4-BE49-F238E27FC236}">
                  <a16:creationId xmlns:a16="http://schemas.microsoft.com/office/drawing/2014/main" id="{1DCE7A4B-62A5-315E-556D-7C415AD02483}"/>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6" name="Freeform 27">
              <a:extLst>
                <a:ext uri="{FF2B5EF4-FFF2-40B4-BE49-F238E27FC236}">
                  <a16:creationId xmlns:a16="http://schemas.microsoft.com/office/drawing/2014/main" id="{D10BAFD8-0575-944C-EF7D-BF0233356A9B}"/>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7" name="Freeform 31">
              <a:extLst>
                <a:ext uri="{FF2B5EF4-FFF2-40B4-BE49-F238E27FC236}">
                  <a16:creationId xmlns:a16="http://schemas.microsoft.com/office/drawing/2014/main" id="{6E083E49-91D1-ECF3-F735-8867B9520338}"/>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8" name="Freeform 32">
              <a:extLst>
                <a:ext uri="{FF2B5EF4-FFF2-40B4-BE49-F238E27FC236}">
                  <a16:creationId xmlns:a16="http://schemas.microsoft.com/office/drawing/2014/main" id="{CE9F99C7-FFD6-A87B-46D0-3E359FBE3FBE}"/>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9" name="Freeform 34">
              <a:extLst>
                <a:ext uri="{FF2B5EF4-FFF2-40B4-BE49-F238E27FC236}">
                  <a16:creationId xmlns:a16="http://schemas.microsoft.com/office/drawing/2014/main" id="{5E0F9BD7-5287-CA2D-0E0F-4EE495FFFF7F}"/>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0" name="Freeform 36">
              <a:extLst>
                <a:ext uri="{FF2B5EF4-FFF2-40B4-BE49-F238E27FC236}">
                  <a16:creationId xmlns:a16="http://schemas.microsoft.com/office/drawing/2014/main" id="{F23603E3-28ED-E39C-02C6-B4FCE1626AE3}"/>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1" name="Freeform 6">
              <a:extLst>
                <a:ext uri="{FF2B5EF4-FFF2-40B4-BE49-F238E27FC236}">
                  <a16:creationId xmlns:a16="http://schemas.microsoft.com/office/drawing/2014/main" id="{D86A702B-7323-92FC-93DC-99718479B7EA}"/>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2" name="Freeform 7">
              <a:extLst>
                <a:ext uri="{FF2B5EF4-FFF2-40B4-BE49-F238E27FC236}">
                  <a16:creationId xmlns:a16="http://schemas.microsoft.com/office/drawing/2014/main" id="{A2F26744-EF11-DA84-47DC-C2D8C31A776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3" name="Freeform 8">
              <a:extLst>
                <a:ext uri="{FF2B5EF4-FFF2-40B4-BE49-F238E27FC236}">
                  <a16:creationId xmlns:a16="http://schemas.microsoft.com/office/drawing/2014/main" id="{D1BECC0E-0B09-7F19-25AB-B7A5DF5A4FE2}"/>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4" name="Freeform 11">
              <a:extLst>
                <a:ext uri="{FF2B5EF4-FFF2-40B4-BE49-F238E27FC236}">
                  <a16:creationId xmlns:a16="http://schemas.microsoft.com/office/drawing/2014/main" id="{3912F730-DED6-A11E-6AAA-310B625B5270}"/>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5" name="Freeform 12">
              <a:extLst>
                <a:ext uri="{FF2B5EF4-FFF2-40B4-BE49-F238E27FC236}">
                  <a16:creationId xmlns:a16="http://schemas.microsoft.com/office/drawing/2014/main" id="{8E76600B-8A3C-0E28-90C2-B5D4FEEE121A}"/>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6" name="Freeform 13">
              <a:extLst>
                <a:ext uri="{FF2B5EF4-FFF2-40B4-BE49-F238E27FC236}">
                  <a16:creationId xmlns:a16="http://schemas.microsoft.com/office/drawing/2014/main" id="{F0D4F8E5-7746-4160-8254-3C26F9F6F295}"/>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7" name="Freeform 14">
              <a:extLst>
                <a:ext uri="{FF2B5EF4-FFF2-40B4-BE49-F238E27FC236}">
                  <a16:creationId xmlns:a16="http://schemas.microsoft.com/office/drawing/2014/main" id="{82B85C57-C9C2-AD86-BB23-D5DEB5865975}"/>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8" name="Freeform 16">
              <a:extLst>
                <a:ext uri="{FF2B5EF4-FFF2-40B4-BE49-F238E27FC236}">
                  <a16:creationId xmlns:a16="http://schemas.microsoft.com/office/drawing/2014/main" id="{B207B756-F8A3-3FFA-E26F-627FD673D970}"/>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9" name="Freeform 18">
              <a:extLst>
                <a:ext uri="{FF2B5EF4-FFF2-40B4-BE49-F238E27FC236}">
                  <a16:creationId xmlns:a16="http://schemas.microsoft.com/office/drawing/2014/main" id="{2D42510A-2632-7333-B9CA-3BEE9BF7BD29}"/>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70" name="Freeform 20">
              <a:extLst>
                <a:ext uri="{FF2B5EF4-FFF2-40B4-BE49-F238E27FC236}">
                  <a16:creationId xmlns:a16="http://schemas.microsoft.com/office/drawing/2014/main" id="{7A4805C7-D80A-12AD-FD55-DD7300BE56FA}"/>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1" name="Freeform 22">
              <a:extLst>
                <a:ext uri="{FF2B5EF4-FFF2-40B4-BE49-F238E27FC236}">
                  <a16:creationId xmlns:a16="http://schemas.microsoft.com/office/drawing/2014/main" id="{A5084067-E767-0ACE-E282-D25F079199D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23">
              <a:extLst>
                <a:ext uri="{FF2B5EF4-FFF2-40B4-BE49-F238E27FC236}">
                  <a16:creationId xmlns:a16="http://schemas.microsoft.com/office/drawing/2014/main" id="{E8864083-E2C4-ADCF-2C30-E4E7EA863725}"/>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24">
              <a:extLst>
                <a:ext uri="{FF2B5EF4-FFF2-40B4-BE49-F238E27FC236}">
                  <a16:creationId xmlns:a16="http://schemas.microsoft.com/office/drawing/2014/main" id="{D264D325-32DC-FF82-5556-07E7A0DB1A0E}"/>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4" name="Freeform 26">
              <a:extLst>
                <a:ext uri="{FF2B5EF4-FFF2-40B4-BE49-F238E27FC236}">
                  <a16:creationId xmlns:a16="http://schemas.microsoft.com/office/drawing/2014/main" id="{4F5EAAD7-C68E-3909-336A-0518B21BD406}"/>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5" name="Freeform 27">
              <a:extLst>
                <a:ext uri="{FF2B5EF4-FFF2-40B4-BE49-F238E27FC236}">
                  <a16:creationId xmlns:a16="http://schemas.microsoft.com/office/drawing/2014/main" id="{DA5FE498-08A3-0D90-1413-E2A896EFD8A6}"/>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6" name="Freeform 29">
              <a:extLst>
                <a:ext uri="{FF2B5EF4-FFF2-40B4-BE49-F238E27FC236}">
                  <a16:creationId xmlns:a16="http://schemas.microsoft.com/office/drawing/2014/main" id="{4F44F023-15AC-842A-0418-5F740CD257A5}"/>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7" name="Freeform 31">
              <a:extLst>
                <a:ext uri="{FF2B5EF4-FFF2-40B4-BE49-F238E27FC236}">
                  <a16:creationId xmlns:a16="http://schemas.microsoft.com/office/drawing/2014/main" id="{FD70181D-5B91-E7F5-BD97-2C7CB6483ED2}"/>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8" name="Freeform 32">
              <a:extLst>
                <a:ext uri="{FF2B5EF4-FFF2-40B4-BE49-F238E27FC236}">
                  <a16:creationId xmlns:a16="http://schemas.microsoft.com/office/drawing/2014/main" id="{7483DEBB-395A-0C00-C0DC-56117B574248}"/>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79" name="Freeform 37">
              <a:extLst>
                <a:ext uri="{FF2B5EF4-FFF2-40B4-BE49-F238E27FC236}">
                  <a16:creationId xmlns:a16="http://schemas.microsoft.com/office/drawing/2014/main" id="{043F3BBE-D404-994F-1653-5968DE586AE5}"/>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80" name="Freeform 23">
              <a:extLst>
                <a:ext uri="{FF2B5EF4-FFF2-40B4-BE49-F238E27FC236}">
                  <a16:creationId xmlns:a16="http://schemas.microsoft.com/office/drawing/2014/main" id="{3B093408-0CEE-5AFC-6ACE-4D0B13F6F6A6}"/>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grpSp>
      <p:sp>
        <p:nvSpPr>
          <p:cNvPr id="81" name="Rectangle 80">
            <a:extLst>
              <a:ext uri="{FF2B5EF4-FFF2-40B4-BE49-F238E27FC236}">
                <a16:creationId xmlns:a16="http://schemas.microsoft.com/office/drawing/2014/main" id="{849B2D5B-55E0-9CFB-F899-6E6EAFFB35E8}"/>
              </a:ext>
            </a:extLst>
          </p:cNvPr>
          <p:cNvSpPr/>
          <p:nvPr/>
        </p:nvSpPr>
        <p:spPr>
          <a:xfrm>
            <a:off x="522808" y="566256"/>
            <a:ext cx="11097017" cy="5725488"/>
          </a:xfrm>
          <a:prstGeom prst="rect">
            <a:avLst/>
          </a:prstGeom>
          <a:noFill/>
          <a:ln w="38100">
            <a:solidFill>
              <a:srgbClr val="EE9A2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6268628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DC31CD3-6171-5909-FBFE-288273371564}"/>
              </a:ext>
            </a:extLst>
          </p:cNvPr>
          <p:cNvSpPr txBox="1"/>
          <p:nvPr/>
        </p:nvSpPr>
        <p:spPr>
          <a:xfrm>
            <a:off x="3173571" y="1458598"/>
            <a:ext cx="5844857" cy="784830"/>
          </a:xfrm>
          <a:prstGeom prst="rect">
            <a:avLst/>
          </a:prstGeom>
          <a:noFill/>
        </p:spPr>
        <p:txBody>
          <a:bodyPr wrap="square" rtlCol="0">
            <a:spAutoFit/>
          </a:bodyPr>
          <a:lstStyle/>
          <a:p>
            <a:pPr algn="ctr"/>
            <a:r>
              <a:rPr lang="en-US" sz="4500" b="1">
                <a:solidFill>
                  <a:srgbClr val="313E53"/>
                </a:solidFill>
                <a:latin typeface="Montserrat" panose="00000500000000000000" pitchFamily="2" charset="0"/>
              </a:rPr>
              <a:t>Lesson 3</a:t>
            </a:r>
            <a:endParaRPr lang="en-GB" sz="4500" b="1">
              <a:solidFill>
                <a:srgbClr val="313E53"/>
              </a:solidFill>
              <a:latin typeface="Montserrat" panose="00000500000000000000" pitchFamily="2" charset="0"/>
            </a:endParaRPr>
          </a:p>
        </p:txBody>
      </p:sp>
      <p:pic>
        <p:nvPicPr>
          <p:cNvPr id="9" name="Picture 8" descr="A group of children reading a book&#10;&#10;Description automatically generated">
            <a:extLst>
              <a:ext uri="{FF2B5EF4-FFF2-40B4-BE49-F238E27FC236}">
                <a16:creationId xmlns:a16="http://schemas.microsoft.com/office/drawing/2014/main" id="{2CF667BB-84B3-0103-566E-D3EA59623E79}"/>
              </a:ext>
            </a:extLst>
          </p:cNvPr>
          <p:cNvPicPr>
            <a:picLocks noChangeAspect="1"/>
          </p:cNvPicPr>
          <p:nvPr/>
        </p:nvPicPr>
        <p:blipFill rotWithShape="1">
          <a:blip r:embed="rId3">
            <a:extLst>
              <a:ext uri="{28A0092B-C50C-407E-A947-70E740481C1C}">
                <a14:useLocalDpi xmlns:a14="http://schemas.microsoft.com/office/drawing/2010/main" val="0"/>
              </a:ext>
            </a:extLst>
          </a:blip>
          <a:srcRect l="14456" t="19315" r="28623" b="2987"/>
          <a:stretch/>
        </p:blipFill>
        <p:spPr>
          <a:xfrm>
            <a:off x="4212036" y="2243428"/>
            <a:ext cx="3718560" cy="3588420"/>
          </a:xfrm>
          <a:prstGeom prst="rect">
            <a:avLst/>
          </a:prstGeom>
        </p:spPr>
      </p:pic>
      <p:grpSp>
        <p:nvGrpSpPr>
          <p:cNvPr id="5" name="Group 4">
            <a:extLst>
              <a:ext uri="{FF2B5EF4-FFF2-40B4-BE49-F238E27FC236}">
                <a16:creationId xmlns:a16="http://schemas.microsoft.com/office/drawing/2014/main" id="{33AE0F55-33D1-0180-D6CD-E3BF17556AA1}"/>
              </a:ext>
            </a:extLst>
          </p:cNvPr>
          <p:cNvGrpSpPr/>
          <p:nvPr/>
        </p:nvGrpSpPr>
        <p:grpSpPr>
          <a:xfrm>
            <a:off x="-2193707" y="-8846160"/>
            <a:ext cx="3536973" cy="16382144"/>
            <a:chOff x="-2126387" y="-8825546"/>
            <a:chExt cx="3536973" cy="16382144"/>
          </a:xfrm>
        </p:grpSpPr>
        <p:sp>
          <p:nvSpPr>
            <p:cNvPr id="43" name="Freeform 6">
              <a:extLst>
                <a:ext uri="{FF2B5EF4-FFF2-40B4-BE49-F238E27FC236}">
                  <a16:creationId xmlns:a16="http://schemas.microsoft.com/office/drawing/2014/main" id="{66AC1E12-3F73-5368-7622-602007CC9109}"/>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4" name="Freeform 7">
              <a:extLst>
                <a:ext uri="{FF2B5EF4-FFF2-40B4-BE49-F238E27FC236}">
                  <a16:creationId xmlns:a16="http://schemas.microsoft.com/office/drawing/2014/main" id="{86528CB3-F12C-3A25-E7C0-88D45CB517BE}"/>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5" name="Freeform 8">
              <a:extLst>
                <a:ext uri="{FF2B5EF4-FFF2-40B4-BE49-F238E27FC236}">
                  <a16:creationId xmlns:a16="http://schemas.microsoft.com/office/drawing/2014/main" id="{E0757877-05CC-F837-2E2A-5AE729CC8445}"/>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6" name="Freeform 11">
              <a:extLst>
                <a:ext uri="{FF2B5EF4-FFF2-40B4-BE49-F238E27FC236}">
                  <a16:creationId xmlns:a16="http://schemas.microsoft.com/office/drawing/2014/main" id="{90347396-9986-6EAB-9A25-A183B9C2C179}"/>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7" name="Freeform 12">
              <a:extLst>
                <a:ext uri="{FF2B5EF4-FFF2-40B4-BE49-F238E27FC236}">
                  <a16:creationId xmlns:a16="http://schemas.microsoft.com/office/drawing/2014/main" id="{86EE19FC-EDEE-5162-967C-EEF8D6A186B7}"/>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8" name="Freeform 13">
              <a:extLst>
                <a:ext uri="{FF2B5EF4-FFF2-40B4-BE49-F238E27FC236}">
                  <a16:creationId xmlns:a16="http://schemas.microsoft.com/office/drawing/2014/main" id="{C4EBB08C-4DB3-C506-F093-E34F58B05B55}"/>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9" name="Freeform 14">
              <a:extLst>
                <a:ext uri="{FF2B5EF4-FFF2-40B4-BE49-F238E27FC236}">
                  <a16:creationId xmlns:a16="http://schemas.microsoft.com/office/drawing/2014/main" id="{9C73121D-21FD-D8A5-9039-AD5F7D1B7A24}"/>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0" name="Freeform 16">
              <a:extLst>
                <a:ext uri="{FF2B5EF4-FFF2-40B4-BE49-F238E27FC236}">
                  <a16:creationId xmlns:a16="http://schemas.microsoft.com/office/drawing/2014/main" id="{8FF64E00-B904-34AB-04AA-40629868FA74}"/>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1" name="Freeform 18">
              <a:extLst>
                <a:ext uri="{FF2B5EF4-FFF2-40B4-BE49-F238E27FC236}">
                  <a16:creationId xmlns:a16="http://schemas.microsoft.com/office/drawing/2014/main" id="{5DEA1955-3469-048F-BE80-7866843C3BB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52" name="Freeform 20">
              <a:extLst>
                <a:ext uri="{FF2B5EF4-FFF2-40B4-BE49-F238E27FC236}">
                  <a16:creationId xmlns:a16="http://schemas.microsoft.com/office/drawing/2014/main" id="{78129D90-D0BE-9BEC-91F2-335A698F57C7}"/>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3" name="Freeform 22">
              <a:extLst>
                <a:ext uri="{FF2B5EF4-FFF2-40B4-BE49-F238E27FC236}">
                  <a16:creationId xmlns:a16="http://schemas.microsoft.com/office/drawing/2014/main" id="{461785A9-EA04-ECCE-CA69-F4213AE536D6}"/>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4" name="Freeform 23">
              <a:extLst>
                <a:ext uri="{FF2B5EF4-FFF2-40B4-BE49-F238E27FC236}">
                  <a16:creationId xmlns:a16="http://schemas.microsoft.com/office/drawing/2014/main" id="{0ABD4D30-54DD-E572-8E5C-E04D836C587E}"/>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5" name="Freeform 24">
              <a:extLst>
                <a:ext uri="{FF2B5EF4-FFF2-40B4-BE49-F238E27FC236}">
                  <a16:creationId xmlns:a16="http://schemas.microsoft.com/office/drawing/2014/main" id="{1DCE7A4B-62A5-315E-556D-7C415AD02483}"/>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6" name="Freeform 27">
              <a:extLst>
                <a:ext uri="{FF2B5EF4-FFF2-40B4-BE49-F238E27FC236}">
                  <a16:creationId xmlns:a16="http://schemas.microsoft.com/office/drawing/2014/main" id="{D10BAFD8-0575-944C-EF7D-BF0233356A9B}"/>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7" name="Freeform 31">
              <a:extLst>
                <a:ext uri="{FF2B5EF4-FFF2-40B4-BE49-F238E27FC236}">
                  <a16:creationId xmlns:a16="http://schemas.microsoft.com/office/drawing/2014/main" id="{6E083E49-91D1-ECF3-F735-8867B9520338}"/>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8" name="Freeform 32">
              <a:extLst>
                <a:ext uri="{FF2B5EF4-FFF2-40B4-BE49-F238E27FC236}">
                  <a16:creationId xmlns:a16="http://schemas.microsoft.com/office/drawing/2014/main" id="{CE9F99C7-FFD6-A87B-46D0-3E359FBE3FBE}"/>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9" name="Freeform 34">
              <a:extLst>
                <a:ext uri="{FF2B5EF4-FFF2-40B4-BE49-F238E27FC236}">
                  <a16:creationId xmlns:a16="http://schemas.microsoft.com/office/drawing/2014/main" id="{5E0F9BD7-5287-CA2D-0E0F-4EE495FFFF7F}"/>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0" name="Freeform 36">
              <a:extLst>
                <a:ext uri="{FF2B5EF4-FFF2-40B4-BE49-F238E27FC236}">
                  <a16:creationId xmlns:a16="http://schemas.microsoft.com/office/drawing/2014/main" id="{F23603E3-28ED-E39C-02C6-B4FCE1626AE3}"/>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1" name="Freeform 6">
              <a:extLst>
                <a:ext uri="{FF2B5EF4-FFF2-40B4-BE49-F238E27FC236}">
                  <a16:creationId xmlns:a16="http://schemas.microsoft.com/office/drawing/2014/main" id="{D86A702B-7323-92FC-93DC-99718479B7EA}"/>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2" name="Freeform 7">
              <a:extLst>
                <a:ext uri="{FF2B5EF4-FFF2-40B4-BE49-F238E27FC236}">
                  <a16:creationId xmlns:a16="http://schemas.microsoft.com/office/drawing/2014/main" id="{A2F26744-EF11-DA84-47DC-C2D8C31A776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3" name="Freeform 8">
              <a:extLst>
                <a:ext uri="{FF2B5EF4-FFF2-40B4-BE49-F238E27FC236}">
                  <a16:creationId xmlns:a16="http://schemas.microsoft.com/office/drawing/2014/main" id="{D1BECC0E-0B09-7F19-25AB-B7A5DF5A4FE2}"/>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4" name="Freeform 11">
              <a:extLst>
                <a:ext uri="{FF2B5EF4-FFF2-40B4-BE49-F238E27FC236}">
                  <a16:creationId xmlns:a16="http://schemas.microsoft.com/office/drawing/2014/main" id="{3912F730-DED6-A11E-6AAA-310B625B5270}"/>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5" name="Freeform 12">
              <a:extLst>
                <a:ext uri="{FF2B5EF4-FFF2-40B4-BE49-F238E27FC236}">
                  <a16:creationId xmlns:a16="http://schemas.microsoft.com/office/drawing/2014/main" id="{8E76600B-8A3C-0E28-90C2-B5D4FEEE121A}"/>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6" name="Freeform 13">
              <a:extLst>
                <a:ext uri="{FF2B5EF4-FFF2-40B4-BE49-F238E27FC236}">
                  <a16:creationId xmlns:a16="http://schemas.microsoft.com/office/drawing/2014/main" id="{F0D4F8E5-7746-4160-8254-3C26F9F6F295}"/>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7" name="Freeform 14">
              <a:extLst>
                <a:ext uri="{FF2B5EF4-FFF2-40B4-BE49-F238E27FC236}">
                  <a16:creationId xmlns:a16="http://schemas.microsoft.com/office/drawing/2014/main" id="{82B85C57-C9C2-AD86-BB23-D5DEB5865975}"/>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8" name="Freeform 16">
              <a:extLst>
                <a:ext uri="{FF2B5EF4-FFF2-40B4-BE49-F238E27FC236}">
                  <a16:creationId xmlns:a16="http://schemas.microsoft.com/office/drawing/2014/main" id="{B207B756-F8A3-3FFA-E26F-627FD673D970}"/>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9" name="Freeform 18">
              <a:extLst>
                <a:ext uri="{FF2B5EF4-FFF2-40B4-BE49-F238E27FC236}">
                  <a16:creationId xmlns:a16="http://schemas.microsoft.com/office/drawing/2014/main" id="{2D42510A-2632-7333-B9CA-3BEE9BF7BD29}"/>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70" name="Freeform 20">
              <a:extLst>
                <a:ext uri="{FF2B5EF4-FFF2-40B4-BE49-F238E27FC236}">
                  <a16:creationId xmlns:a16="http://schemas.microsoft.com/office/drawing/2014/main" id="{7A4805C7-D80A-12AD-FD55-DD7300BE56FA}"/>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1" name="Freeform 22">
              <a:extLst>
                <a:ext uri="{FF2B5EF4-FFF2-40B4-BE49-F238E27FC236}">
                  <a16:creationId xmlns:a16="http://schemas.microsoft.com/office/drawing/2014/main" id="{A5084067-E767-0ACE-E282-D25F079199D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23">
              <a:extLst>
                <a:ext uri="{FF2B5EF4-FFF2-40B4-BE49-F238E27FC236}">
                  <a16:creationId xmlns:a16="http://schemas.microsoft.com/office/drawing/2014/main" id="{E8864083-E2C4-ADCF-2C30-E4E7EA863725}"/>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24">
              <a:extLst>
                <a:ext uri="{FF2B5EF4-FFF2-40B4-BE49-F238E27FC236}">
                  <a16:creationId xmlns:a16="http://schemas.microsoft.com/office/drawing/2014/main" id="{D264D325-32DC-FF82-5556-07E7A0DB1A0E}"/>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4" name="Freeform 26">
              <a:extLst>
                <a:ext uri="{FF2B5EF4-FFF2-40B4-BE49-F238E27FC236}">
                  <a16:creationId xmlns:a16="http://schemas.microsoft.com/office/drawing/2014/main" id="{4F5EAAD7-C68E-3909-336A-0518B21BD406}"/>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5" name="Freeform 27">
              <a:extLst>
                <a:ext uri="{FF2B5EF4-FFF2-40B4-BE49-F238E27FC236}">
                  <a16:creationId xmlns:a16="http://schemas.microsoft.com/office/drawing/2014/main" id="{DA5FE498-08A3-0D90-1413-E2A896EFD8A6}"/>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6" name="Freeform 29">
              <a:extLst>
                <a:ext uri="{FF2B5EF4-FFF2-40B4-BE49-F238E27FC236}">
                  <a16:creationId xmlns:a16="http://schemas.microsoft.com/office/drawing/2014/main" id="{4F44F023-15AC-842A-0418-5F740CD257A5}"/>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7" name="Freeform 31">
              <a:extLst>
                <a:ext uri="{FF2B5EF4-FFF2-40B4-BE49-F238E27FC236}">
                  <a16:creationId xmlns:a16="http://schemas.microsoft.com/office/drawing/2014/main" id="{FD70181D-5B91-E7F5-BD97-2C7CB6483ED2}"/>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8" name="Freeform 32">
              <a:extLst>
                <a:ext uri="{FF2B5EF4-FFF2-40B4-BE49-F238E27FC236}">
                  <a16:creationId xmlns:a16="http://schemas.microsoft.com/office/drawing/2014/main" id="{7483DEBB-395A-0C00-C0DC-56117B574248}"/>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79" name="Freeform 37">
              <a:extLst>
                <a:ext uri="{FF2B5EF4-FFF2-40B4-BE49-F238E27FC236}">
                  <a16:creationId xmlns:a16="http://schemas.microsoft.com/office/drawing/2014/main" id="{043F3BBE-D404-994F-1653-5968DE586AE5}"/>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80" name="Freeform 23">
              <a:extLst>
                <a:ext uri="{FF2B5EF4-FFF2-40B4-BE49-F238E27FC236}">
                  <a16:creationId xmlns:a16="http://schemas.microsoft.com/office/drawing/2014/main" id="{3B093408-0CEE-5AFC-6ACE-4D0B13F6F6A6}"/>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grpSp>
      <p:sp>
        <p:nvSpPr>
          <p:cNvPr id="81" name="Rectangle 80">
            <a:extLst>
              <a:ext uri="{FF2B5EF4-FFF2-40B4-BE49-F238E27FC236}">
                <a16:creationId xmlns:a16="http://schemas.microsoft.com/office/drawing/2014/main" id="{849B2D5B-55E0-9CFB-F899-6E6EAFFB35E8}"/>
              </a:ext>
            </a:extLst>
          </p:cNvPr>
          <p:cNvSpPr/>
          <p:nvPr/>
        </p:nvSpPr>
        <p:spPr>
          <a:xfrm>
            <a:off x="522808" y="566256"/>
            <a:ext cx="11097017" cy="5725488"/>
          </a:xfrm>
          <a:prstGeom prst="rect">
            <a:avLst/>
          </a:prstGeom>
          <a:noFill/>
          <a:ln w="38100">
            <a:solidFill>
              <a:srgbClr val="EE9A2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3167929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2">
            <a:alphaModFix/>
          </a:blip>
          <a:stretch>
            <a:fillRect/>
          </a:stretch>
        </p:blipFill>
        <p:spPr>
          <a:xfrm>
            <a:off x="1646503" y="1352704"/>
            <a:ext cx="1344923" cy="519693"/>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3">
            <a:alphaModFix/>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4">
            <a:alphaModFix/>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5">
            <a:alphaModFix/>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6">
            <a:alphaModFix/>
          </a:blip>
          <a:stretch>
            <a:fillRect/>
          </a:stretch>
        </p:blipFill>
        <p:spPr>
          <a:xfrm>
            <a:off x="1728238" y="4777195"/>
            <a:ext cx="1246600" cy="458596"/>
          </a:xfrm>
          <a:prstGeom prst="rect">
            <a:avLst/>
          </a:prstGeom>
          <a:noFill/>
          <a:ln>
            <a:noFill/>
          </a:ln>
        </p:spPr>
      </p:pic>
      <p:sp>
        <p:nvSpPr>
          <p:cNvPr id="8" name="Rectangle 7">
            <a:extLst>
              <a:ext uri="{FF2B5EF4-FFF2-40B4-BE49-F238E27FC236}">
                <a16:creationId xmlns:a16="http://schemas.microsoft.com/office/drawing/2014/main" id="{6B83B77E-3437-DC7E-41C0-7E16F4255FD8}"/>
              </a:ext>
            </a:extLst>
          </p:cNvPr>
          <p:cNvSpPr/>
          <p:nvPr/>
        </p:nvSpPr>
        <p:spPr>
          <a:xfrm>
            <a:off x="3827542" y="686022"/>
            <a:ext cx="7562623" cy="642277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grpSp>
        <p:nvGrpSpPr>
          <p:cNvPr id="9" name="Group 8">
            <a:extLst>
              <a:ext uri="{FF2B5EF4-FFF2-40B4-BE49-F238E27FC236}">
                <a16:creationId xmlns:a16="http://schemas.microsoft.com/office/drawing/2014/main" id="{56233909-77DC-5356-D34D-E5318AD1B4E3}"/>
              </a:ext>
            </a:extLst>
          </p:cNvPr>
          <p:cNvGrpSpPr/>
          <p:nvPr/>
        </p:nvGrpSpPr>
        <p:grpSpPr>
          <a:xfrm rot="506152">
            <a:off x="8811118" y="2940271"/>
            <a:ext cx="2813650" cy="4311312"/>
            <a:chOff x="3081617" y="1188283"/>
            <a:chExt cx="2813650" cy="4311312"/>
          </a:xfrm>
        </p:grpSpPr>
        <p:sp>
          <p:nvSpPr>
            <p:cNvPr id="10" name="Rectangle 9">
              <a:extLst>
                <a:ext uri="{FF2B5EF4-FFF2-40B4-BE49-F238E27FC236}">
                  <a16:creationId xmlns:a16="http://schemas.microsoft.com/office/drawing/2014/main" id="{CA996614-7306-A892-CFB4-D1D6F755131A}"/>
                </a:ext>
              </a:extLst>
            </p:cNvPr>
            <p:cNvSpPr/>
            <p:nvPr/>
          </p:nvSpPr>
          <p:spPr>
            <a:xfrm>
              <a:off x="3081617" y="1188283"/>
              <a:ext cx="2813650" cy="4311312"/>
            </a:xfrm>
            <a:prstGeom prst="rect">
              <a:avLst/>
            </a:prstGeom>
            <a:solidFill>
              <a:schemeClr val="bg1"/>
            </a:solidFill>
            <a:ln>
              <a:solidFill>
                <a:srgbClr val="3380A3"/>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a:extLst>
                <a:ext uri="{FF2B5EF4-FFF2-40B4-BE49-F238E27FC236}">
                  <a16:creationId xmlns:a16="http://schemas.microsoft.com/office/drawing/2014/main" id="{B4239B2F-E968-E34D-CD5F-FCBBC889C168}"/>
                </a:ext>
              </a:extLst>
            </p:cNvPr>
            <p:cNvPicPr>
              <a:picLocks noChangeAspect="1"/>
            </p:cNvPicPr>
            <p:nvPr/>
          </p:nvPicPr>
          <p:blipFill>
            <a:blip r:embed="rId7"/>
            <a:stretch>
              <a:fillRect/>
            </a:stretch>
          </p:blipFill>
          <p:spPr>
            <a:xfrm>
              <a:off x="3274779" y="1622097"/>
              <a:ext cx="2433967" cy="3277017"/>
            </a:xfrm>
            <a:prstGeom prst="rect">
              <a:avLst/>
            </a:prstGeom>
            <a:ln>
              <a:solidFill>
                <a:srgbClr val="3380A3"/>
              </a:solidFill>
            </a:ln>
            <a:effectLst/>
          </p:spPr>
        </p:pic>
      </p:grpSp>
      <p:sp>
        <p:nvSpPr>
          <p:cNvPr id="13" name="Google Shape;121;p15">
            <a:extLst>
              <a:ext uri="{FF2B5EF4-FFF2-40B4-BE49-F238E27FC236}">
                <a16:creationId xmlns:a16="http://schemas.microsoft.com/office/drawing/2014/main" id="{E67F8557-313A-4DD7-8BB3-D4371BBF4582}"/>
              </a:ext>
            </a:extLst>
          </p:cNvPr>
          <p:cNvSpPr txBox="1"/>
          <p:nvPr/>
        </p:nvSpPr>
        <p:spPr>
          <a:xfrm>
            <a:off x="4070455" y="2024433"/>
            <a:ext cx="6224165" cy="3025773"/>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a:solidFill>
                  <a:srgbClr val="EE9A2B"/>
                </a:solidFill>
                <a:latin typeface="Playfair Display" panose="00000500000000000000" pitchFamily="2" charset="0"/>
                <a:ea typeface="Montserrat Medium"/>
                <a:cs typeface="Montserrat Medium"/>
                <a:sym typeface="Montserrat Medium"/>
              </a:rPr>
              <a:t>Title: </a:t>
            </a:r>
            <a:r>
              <a:rPr lang="en-GB" sz="2500">
                <a:solidFill>
                  <a:schemeClr val="dk1"/>
                </a:solidFill>
                <a:latin typeface="Montserrat" panose="00000500000000000000" pitchFamily="2" charset="0"/>
                <a:ea typeface="Montserrat Medium"/>
                <a:cs typeface="Montserrat Medium"/>
                <a:sym typeface="Montserrat Medium"/>
              </a:rPr>
              <a:t>On A Magical Do-Nothing Day</a:t>
            </a:r>
          </a:p>
          <a:p>
            <a:pPr marL="0" lvl="0" indent="0" rtl="0">
              <a:lnSpc>
                <a:spcPct val="115000"/>
              </a:lnSpc>
              <a:spcBef>
                <a:spcPts val="0"/>
              </a:spcBef>
              <a:spcAft>
                <a:spcPts val="0"/>
              </a:spcAft>
              <a:buNone/>
            </a:pPr>
            <a:r>
              <a:rPr lang="en-GB" sz="2500">
                <a:solidFill>
                  <a:srgbClr val="EE9A2B"/>
                </a:solidFill>
                <a:latin typeface="Playfair Display" panose="00000500000000000000" pitchFamily="2" charset="0"/>
                <a:ea typeface="Montserrat Medium"/>
                <a:cs typeface="Montserrat Medium"/>
                <a:sym typeface="Montserrat Medium"/>
              </a:rPr>
              <a:t>Author: </a:t>
            </a:r>
            <a:r>
              <a:rPr lang="en-GB" sz="2500">
                <a:solidFill>
                  <a:schemeClr val="dk1"/>
                </a:solidFill>
                <a:latin typeface="Montserrat" panose="00000500000000000000" pitchFamily="2" charset="0"/>
                <a:ea typeface="Montserrat Medium"/>
                <a:cs typeface="Montserrat Medium"/>
                <a:sym typeface="Montserrat Medium"/>
              </a:rPr>
              <a:t>Beatrice </a:t>
            </a:r>
            <a:r>
              <a:rPr lang="en-GB" sz="2500" err="1">
                <a:solidFill>
                  <a:schemeClr val="dk1"/>
                </a:solidFill>
                <a:latin typeface="Montserrat" panose="00000500000000000000" pitchFamily="2" charset="0"/>
                <a:ea typeface="Montserrat Medium"/>
                <a:cs typeface="Montserrat Medium"/>
                <a:sym typeface="Montserrat Medium"/>
              </a:rPr>
              <a:t>Alemagna</a:t>
            </a:r>
            <a:endParaRPr lang="en-GB" sz="2500">
              <a:solidFill>
                <a:schemeClr val="dk1"/>
              </a:solidFill>
              <a:latin typeface="Montserrat" panose="00000500000000000000" pitchFamily="2" charset="0"/>
              <a:ea typeface="Montserrat Medium"/>
              <a:cs typeface="Montserrat Medium"/>
              <a:sym typeface="Montserrat Medium"/>
            </a:endParaRPr>
          </a:p>
          <a:p>
            <a:pPr>
              <a:lnSpc>
                <a:spcPct val="115000"/>
              </a:lnSpc>
            </a:pPr>
            <a:r>
              <a:rPr lang="en-GB" sz="2500">
                <a:solidFill>
                  <a:srgbClr val="EE9A2B"/>
                </a:solidFill>
                <a:latin typeface="Playfair Display" panose="00000500000000000000" pitchFamily="2" charset="0"/>
                <a:ea typeface="Montserrat Medium"/>
                <a:cs typeface="Montserrat Medium"/>
                <a:sym typeface="Montserrat Medium"/>
              </a:rPr>
              <a:t>Illustrator: </a:t>
            </a:r>
            <a:r>
              <a:rPr lang="en-GB" sz="2500">
                <a:solidFill>
                  <a:schemeClr val="dk1"/>
                </a:solidFill>
                <a:latin typeface="Montserrat" panose="00000500000000000000" pitchFamily="2" charset="0"/>
                <a:ea typeface="Montserrat Medium"/>
                <a:cs typeface="Montserrat Medium"/>
                <a:sym typeface="Montserrat Medium"/>
              </a:rPr>
              <a:t>Beatrice </a:t>
            </a:r>
            <a:r>
              <a:rPr lang="en-GB" sz="2500" err="1">
                <a:solidFill>
                  <a:schemeClr val="dk1"/>
                </a:solidFill>
                <a:latin typeface="Montserrat" panose="00000500000000000000" pitchFamily="2" charset="0"/>
                <a:ea typeface="Montserrat Medium"/>
                <a:cs typeface="Montserrat Medium"/>
                <a:sym typeface="Montserrat Medium"/>
              </a:rPr>
              <a:t>Alemagna</a:t>
            </a:r>
            <a:endParaRPr lang="en-GB" sz="2500">
              <a:solidFill>
                <a:schemeClr val="dk1"/>
              </a:solidFill>
              <a:latin typeface="Playfair Display" panose="00000500000000000000" pitchFamily="2" charset="0"/>
              <a:ea typeface="Montserrat Medium"/>
              <a:cs typeface="Montserrat Medium"/>
              <a:sym typeface="Montserrat Medium"/>
            </a:endParaRPr>
          </a:p>
        </p:txBody>
      </p:sp>
      <p:sp>
        <p:nvSpPr>
          <p:cNvPr id="14" name="Freeform 5">
            <a:extLst>
              <a:ext uri="{FF2B5EF4-FFF2-40B4-BE49-F238E27FC236}">
                <a16:creationId xmlns:a16="http://schemas.microsoft.com/office/drawing/2014/main" id="{2CED58E5-514F-F601-E289-43F7BCCF7371}"/>
              </a:ext>
            </a:extLst>
          </p:cNvPr>
          <p:cNvSpPr/>
          <p:nvPr/>
        </p:nvSpPr>
        <p:spPr>
          <a:xfrm rot="11391965">
            <a:off x="9735748" y="2795308"/>
            <a:ext cx="1628364" cy="444638"/>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6" name="TextBox 15">
            <a:extLst>
              <a:ext uri="{FF2B5EF4-FFF2-40B4-BE49-F238E27FC236}">
                <a16:creationId xmlns:a16="http://schemas.microsoft.com/office/drawing/2014/main" id="{F9E28E6B-3DBF-E6BF-DD81-CF1A462D9CC4}"/>
              </a:ext>
            </a:extLst>
          </p:cNvPr>
          <p:cNvSpPr txBox="1"/>
          <p:nvPr/>
        </p:nvSpPr>
        <p:spPr>
          <a:xfrm>
            <a:off x="4091340" y="1179828"/>
            <a:ext cx="2255746" cy="646331"/>
          </a:xfrm>
          <a:prstGeom prst="rect">
            <a:avLst/>
          </a:prstGeom>
          <a:noFill/>
        </p:spPr>
        <p:txBody>
          <a:bodyPr wrap="none" rtlCol="0">
            <a:spAutoFit/>
          </a:bodyPr>
          <a:lstStyle/>
          <a:p>
            <a:pPr algn="ctr"/>
            <a:r>
              <a:rPr lang="en-US" sz="3600" b="1">
                <a:solidFill>
                  <a:srgbClr val="313E53"/>
                </a:solidFill>
                <a:latin typeface="Playfair Display" panose="00000500000000000000" pitchFamily="2" charset="0"/>
              </a:rPr>
              <a:t>Our Book</a:t>
            </a:r>
            <a:endParaRPr lang="en-GB" sz="3600" b="1">
              <a:solidFill>
                <a:srgbClr val="313E53"/>
              </a:solidFill>
              <a:latin typeface="Playfair Display" panose="00000500000000000000" pitchFamily="2" charset="0"/>
            </a:endParaRPr>
          </a:p>
        </p:txBody>
      </p:sp>
      <p:pic>
        <p:nvPicPr>
          <p:cNvPr id="17" name="Google Shape;119;p15">
            <a:extLst>
              <a:ext uri="{FF2B5EF4-FFF2-40B4-BE49-F238E27FC236}">
                <a16:creationId xmlns:a16="http://schemas.microsoft.com/office/drawing/2014/main" id="{1889BE0A-8A44-8EC9-04B1-271D5EFE85AC}"/>
              </a:ext>
            </a:extLst>
          </p:cNvPr>
          <p:cNvPicPr preferRelativeResize="0"/>
          <p:nvPr/>
        </p:nvPicPr>
        <p:blipFill>
          <a:blip r:embed="rId10">
            <a:alphaModFix/>
          </a:blip>
          <a:stretch>
            <a:fillRect/>
          </a:stretch>
        </p:blipFill>
        <p:spPr>
          <a:xfrm>
            <a:off x="4179479" y="1803632"/>
            <a:ext cx="2316184" cy="68765"/>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7991136"/>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grpSp>
    </p:spTree>
    <p:extLst>
      <p:ext uri="{BB962C8B-B14F-4D97-AF65-F5344CB8AC3E}">
        <p14:creationId xmlns:p14="http://schemas.microsoft.com/office/powerpoint/2010/main" val="25961526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54441F-200C-C72E-9485-3A1B3B016796}"/>
            </a:ext>
          </a:extLst>
        </p:cNvPr>
        <p:cNvGrpSpPr/>
        <p:nvPr/>
      </p:nvGrpSpPr>
      <p:grpSpPr>
        <a:xfrm>
          <a:off x="0" y="0"/>
          <a:ext cx="0" cy="0"/>
          <a:chOff x="0" y="0"/>
          <a:chExt cx="0" cy="0"/>
        </a:xfrm>
      </p:grpSpPr>
      <p:pic>
        <p:nvPicPr>
          <p:cNvPr id="2" name="Google Shape;107;p15">
            <a:extLst>
              <a:ext uri="{FF2B5EF4-FFF2-40B4-BE49-F238E27FC236}">
                <a16:creationId xmlns:a16="http://schemas.microsoft.com/office/drawing/2014/main" id="{7394356B-AD35-E434-1F5E-E0CF8D62140D}"/>
              </a:ext>
            </a:extLst>
          </p:cNvPr>
          <p:cNvPicPr preferRelativeResize="0"/>
          <p:nvPr/>
        </p:nvPicPr>
        <p:blipFill>
          <a:blip r:embed="rId3">
            <a:alphaModFix/>
          </a:blip>
          <a:stretch>
            <a:fillRect/>
          </a:stretch>
        </p:blipFill>
        <p:spPr>
          <a:xfrm>
            <a:off x="1646503" y="1352704"/>
            <a:ext cx="1344923" cy="519693"/>
          </a:xfrm>
          <a:prstGeom prst="rect">
            <a:avLst/>
          </a:prstGeom>
          <a:noFill/>
          <a:ln>
            <a:noFill/>
          </a:ln>
        </p:spPr>
      </p:pic>
      <p:pic>
        <p:nvPicPr>
          <p:cNvPr id="3" name="Google Shape;105;p15">
            <a:extLst>
              <a:ext uri="{FF2B5EF4-FFF2-40B4-BE49-F238E27FC236}">
                <a16:creationId xmlns:a16="http://schemas.microsoft.com/office/drawing/2014/main" id="{E17FB280-F1E5-A4BB-F037-AC87318A8E9D}"/>
              </a:ext>
            </a:extLst>
          </p:cNvPr>
          <p:cNvPicPr preferRelativeResize="0"/>
          <p:nvPr/>
        </p:nvPicPr>
        <p:blipFill>
          <a:blip r:embed="rId4">
            <a:alphaModFix/>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0A9D8D6-BD8F-3D4F-664C-E4E4B80778A3}"/>
              </a:ext>
            </a:extLst>
          </p:cNvPr>
          <p:cNvPicPr preferRelativeResize="0"/>
          <p:nvPr/>
        </p:nvPicPr>
        <p:blipFill>
          <a:blip r:embed="rId5">
            <a:alphaModFix/>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05C1A8E4-0EAD-8F10-9786-8986A5E37F81}"/>
              </a:ext>
            </a:extLst>
          </p:cNvPr>
          <p:cNvPicPr preferRelativeResize="0"/>
          <p:nvPr/>
        </p:nvPicPr>
        <p:blipFill>
          <a:blip r:embed="rId6">
            <a:alphaModFix/>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E0E269CA-7AF9-E6A7-5252-2E0F8F4AE615}"/>
              </a:ext>
            </a:extLst>
          </p:cNvPr>
          <p:cNvPicPr preferRelativeResize="0"/>
          <p:nvPr/>
        </p:nvPicPr>
        <p:blipFill>
          <a:blip r:embed="rId7">
            <a:alphaModFix/>
          </a:blip>
          <a:stretch>
            <a:fillRect/>
          </a:stretch>
        </p:blipFill>
        <p:spPr>
          <a:xfrm>
            <a:off x="1728238" y="4777195"/>
            <a:ext cx="1246600" cy="458596"/>
          </a:xfrm>
          <a:prstGeom prst="rect">
            <a:avLst/>
          </a:prstGeom>
          <a:noFill/>
          <a:ln>
            <a:noFill/>
          </a:ln>
        </p:spPr>
      </p:pic>
      <p:sp>
        <p:nvSpPr>
          <p:cNvPr id="8" name="Rectangle 7">
            <a:extLst>
              <a:ext uri="{FF2B5EF4-FFF2-40B4-BE49-F238E27FC236}">
                <a16:creationId xmlns:a16="http://schemas.microsoft.com/office/drawing/2014/main" id="{D13CB05D-AA0B-58CF-CA78-CD0B7C3F4AFA}"/>
              </a:ext>
            </a:extLst>
          </p:cNvPr>
          <p:cNvSpPr/>
          <p:nvPr/>
        </p:nvSpPr>
        <p:spPr>
          <a:xfrm>
            <a:off x="3684978" y="686022"/>
            <a:ext cx="7562623" cy="642277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3" name="Google Shape;121;p15">
            <a:extLst>
              <a:ext uri="{FF2B5EF4-FFF2-40B4-BE49-F238E27FC236}">
                <a16:creationId xmlns:a16="http://schemas.microsoft.com/office/drawing/2014/main" id="{054780CE-CD7A-8247-083C-6B5E3E45762C}"/>
              </a:ext>
            </a:extLst>
          </p:cNvPr>
          <p:cNvSpPr txBox="1"/>
          <p:nvPr/>
        </p:nvSpPr>
        <p:spPr>
          <a:xfrm>
            <a:off x="4117957" y="2461363"/>
            <a:ext cx="6708951" cy="3025773"/>
          </a:xfrm>
          <a:prstGeom prst="rect">
            <a:avLst/>
          </a:prstGeom>
          <a:noFill/>
          <a:ln>
            <a:noFill/>
          </a:ln>
        </p:spPr>
        <p:txBody>
          <a:bodyPr spcFirstLastPara="1" wrap="square" lIns="91425" tIns="91425" rIns="91425" bIns="91425" anchor="t" anchorCtr="0">
            <a:noAutofit/>
          </a:bodyPr>
          <a:lstStyle/>
          <a:p>
            <a:pPr lvl="0">
              <a:lnSpc>
                <a:spcPct val="150000"/>
              </a:lnSpc>
            </a:pPr>
            <a:r>
              <a:rPr lang="en-GB" sz="2000" dirty="0">
                <a:solidFill>
                  <a:schemeClr val="tx2"/>
                </a:solidFill>
                <a:latin typeface="Montserrat" panose="00000500000000000000" pitchFamily="2" charset="0"/>
                <a:ea typeface="Montserrat Medium"/>
                <a:cs typeface="Montserrat Medium"/>
                <a:sym typeface="Montserrat Medium"/>
              </a:rPr>
              <a:t>Which of these shows respect for living things? </a:t>
            </a:r>
          </a:p>
          <a:p>
            <a:pPr marL="457200" lvl="0" indent="-457200">
              <a:lnSpc>
                <a:spcPct val="150000"/>
              </a:lnSpc>
              <a:buAutoNum type="alphaUcPeriod"/>
            </a:pPr>
            <a:r>
              <a:rPr lang="en-GB" sz="2000" dirty="0">
                <a:solidFill>
                  <a:schemeClr val="tx2"/>
                </a:solidFill>
                <a:latin typeface="Montserrat" panose="00000500000000000000" pitchFamily="2" charset="0"/>
                <a:ea typeface="Montserrat Medium"/>
                <a:cs typeface="Montserrat Medium"/>
                <a:sym typeface="Montserrat Medium"/>
              </a:rPr>
              <a:t>Picking flowers from a park </a:t>
            </a:r>
          </a:p>
          <a:p>
            <a:pPr marL="457200" lvl="0" indent="-457200">
              <a:lnSpc>
                <a:spcPct val="150000"/>
              </a:lnSpc>
              <a:buAutoNum type="alphaUcPeriod"/>
            </a:pPr>
            <a:r>
              <a:rPr lang="en-GB" sz="2000" dirty="0">
                <a:solidFill>
                  <a:schemeClr val="tx2"/>
                </a:solidFill>
                <a:latin typeface="Montserrat" panose="00000500000000000000" pitchFamily="2" charset="0"/>
                <a:ea typeface="Montserrat Medium"/>
                <a:cs typeface="Montserrat Medium"/>
                <a:sym typeface="Montserrat Medium"/>
              </a:rPr>
              <a:t>Feeding birds in winter</a:t>
            </a:r>
          </a:p>
          <a:p>
            <a:pPr marL="457200" lvl="0" indent="-457200">
              <a:lnSpc>
                <a:spcPct val="150000"/>
              </a:lnSpc>
              <a:buAutoNum type="alphaUcPeriod"/>
            </a:pPr>
            <a:r>
              <a:rPr lang="en-GB" sz="2000" dirty="0">
                <a:solidFill>
                  <a:schemeClr val="tx2"/>
                </a:solidFill>
                <a:latin typeface="Montserrat" panose="00000500000000000000" pitchFamily="2" charset="0"/>
                <a:ea typeface="Montserrat Medium"/>
                <a:cs typeface="Montserrat Medium"/>
                <a:sym typeface="Montserrat Medium"/>
              </a:rPr>
              <a:t>Leaving rubbish in a pond</a:t>
            </a:r>
          </a:p>
          <a:p>
            <a:pPr marL="457200" lvl="0" indent="-457200">
              <a:lnSpc>
                <a:spcPct val="150000"/>
              </a:lnSpc>
              <a:buAutoNum type="alphaUcPeriod"/>
            </a:pPr>
            <a:endParaRPr lang="en-GB" sz="2000" dirty="0">
              <a:solidFill>
                <a:schemeClr val="tx2"/>
              </a:solidFill>
              <a:latin typeface="Montserrat" panose="00000500000000000000" pitchFamily="2" charset="0"/>
              <a:ea typeface="Montserrat Medium"/>
              <a:cs typeface="Montserrat Medium"/>
              <a:sym typeface="Montserrat Medium"/>
            </a:endParaRPr>
          </a:p>
          <a:p>
            <a:pPr lvl="0">
              <a:lnSpc>
                <a:spcPct val="150000"/>
              </a:lnSpc>
            </a:pPr>
            <a:r>
              <a:rPr lang="en-GB" sz="2000" dirty="0">
                <a:solidFill>
                  <a:schemeClr val="tx2"/>
                </a:solidFill>
                <a:latin typeface="Montserrat" panose="00000500000000000000" pitchFamily="2" charset="0"/>
                <a:ea typeface="Montserrat Medium"/>
                <a:cs typeface="Montserrat Medium"/>
                <a:sym typeface="Montserrat Medium"/>
              </a:rPr>
              <a:t>Why is it important to treat animals and plants with kindness? </a:t>
            </a:r>
          </a:p>
          <a:p>
            <a:pPr lvl="0">
              <a:lnSpc>
                <a:spcPct val="150000"/>
              </a:lnSpc>
            </a:pPr>
            <a:r>
              <a:rPr lang="en-GB" sz="2000" dirty="0">
                <a:solidFill>
                  <a:schemeClr val="tx2"/>
                </a:solidFill>
                <a:latin typeface="Montserrat" panose="00000500000000000000" pitchFamily="2" charset="0"/>
                <a:ea typeface="Montserrat Medium"/>
                <a:cs typeface="Montserrat Medium"/>
                <a:sym typeface="Montserrat Medium"/>
              </a:rPr>
              <a:t>Can you give two examples to your partner?</a:t>
            </a:r>
          </a:p>
        </p:txBody>
      </p:sp>
      <p:sp>
        <p:nvSpPr>
          <p:cNvPr id="16" name="TextBox 15">
            <a:extLst>
              <a:ext uri="{FF2B5EF4-FFF2-40B4-BE49-F238E27FC236}">
                <a16:creationId xmlns:a16="http://schemas.microsoft.com/office/drawing/2014/main" id="{2BE33AC6-D7A9-4098-F96F-467E50482E46}"/>
              </a:ext>
            </a:extLst>
          </p:cNvPr>
          <p:cNvSpPr txBox="1"/>
          <p:nvPr/>
        </p:nvSpPr>
        <p:spPr>
          <a:xfrm>
            <a:off x="4117957" y="1139936"/>
            <a:ext cx="3320141"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313E53"/>
                </a:solidFill>
                <a:effectLst/>
                <a:uLnTx/>
                <a:uFillTx/>
                <a:latin typeface="Playfair Display" panose="00000500000000000000" pitchFamily="2" charset="0"/>
                <a:ea typeface="+mn-ea"/>
                <a:cs typeface="+mn-cs"/>
              </a:rPr>
              <a:t>Retrieval Time</a:t>
            </a:r>
            <a:endParaRPr kumimoji="0" lang="en-GB" sz="3600" b="1" i="0" u="none" strike="noStrike" kern="1200" cap="none" spc="0" normalizeH="0" baseline="0" noProof="0" dirty="0">
              <a:ln>
                <a:noFill/>
              </a:ln>
              <a:solidFill>
                <a:srgbClr val="313E53"/>
              </a:solidFill>
              <a:effectLst/>
              <a:uLnTx/>
              <a:uFillTx/>
              <a:latin typeface="Playfair Display" panose="00000500000000000000" pitchFamily="2" charset="0"/>
              <a:ea typeface="+mn-ea"/>
              <a:cs typeface="+mn-cs"/>
            </a:endParaRPr>
          </a:p>
        </p:txBody>
      </p:sp>
      <p:pic>
        <p:nvPicPr>
          <p:cNvPr id="17" name="Google Shape;119;p15">
            <a:extLst>
              <a:ext uri="{FF2B5EF4-FFF2-40B4-BE49-F238E27FC236}">
                <a16:creationId xmlns:a16="http://schemas.microsoft.com/office/drawing/2014/main" id="{9DB2AE10-318D-A659-0268-09558BFAF321}"/>
              </a:ext>
            </a:extLst>
          </p:cNvPr>
          <p:cNvPicPr preferRelativeResize="0"/>
          <p:nvPr/>
        </p:nvPicPr>
        <p:blipFill>
          <a:blip r:embed="rId8">
            <a:alphaModFix/>
          </a:blip>
          <a:stretch>
            <a:fillRect/>
          </a:stretch>
        </p:blipFill>
        <p:spPr>
          <a:xfrm>
            <a:off x="4179479" y="1803632"/>
            <a:ext cx="2316184" cy="68765"/>
          </a:xfrm>
          <a:prstGeom prst="rect">
            <a:avLst/>
          </a:prstGeom>
          <a:noFill/>
          <a:ln>
            <a:noFill/>
          </a:ln>
        </p:spPr>
      </p:pic>
      <p:grpSp>
        <p:nvGrpSpPr>
          <p:cNvPr id="19" name="Group 18">
            <a:extLst>
              <a:ext uri="{FF2B5EF4-FFF2-40B4-BE49-F238E27FC236}">
                <a16:creationId xmlns:a16="http://schemas.microsoft.com/office/drawing/2014/main" id="{95EBA057-8936-E914-41D6-844D67062590}"/>
              </a:ext>
            </a:extLst>
          </p:cNvPr>
          <p:cNvGrpSpPr/>
          <p:nvPr/>
        </p:nvGrpSpPr>
        <p:grpSpPr>
          <a:xfrm>
            <a:off x="-2389817" y="-6911929"/>
            <a:ext cx="3536973" cy="16382144"/>
            <a:chOff x="-2126387" y="-8825546"/>
            <a:chExt cx="3536973" cy="16382144"/>
          </a:xfrm>
        </p:grpSpPr>
        <p:sp>
          <p:nvSpPr>
            <p:cNvPr id="20" name="Freeform 6">
              <a:extLst>
                <a:ext uri="{FF2B5EF4-FFF2-40B4-BE49-F238E27FC236}">
                  <a16:creationId xmlns:a16="http://schemas.microsoft.com/office/drawing/2014/main" id="{714133E5-EC21-8638-5371-78CC066D8744}"/>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1" name="Freeform 7">
              <a:extLst>
                <a:ext uri="{FF2B5EF4-FFF2-40B4-BE49-F238E27FC236}">
                  <a16:creationId xmlns:a16="http://schemas.microsoft.com/office/drawing/2014/main" id="{F7391051-AD5E-3DDC-F72D-F8FCD0307927}"/>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2" name="Freeform 8">
              <a:extLst>
                <a:ext uri="{FF2B5EF4-FFF2-40B4-BE49-F238E27FC236}">
                  <a16:creationId xmlns:a16="http://schemas.microsoft.com/office/drawing/2014/main" id="{F70A9C4A-FC4B-2353-D248-DE6410D71315}"/>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3" name="Freeform 11">
              <a:extLst>
                <a:ext uri="{FF2B5EF4-FFF2-40B4-BE49-F238E27FC236}">
                  <a16:creationId xmlns:a16="http://schemas.microsoft.com/office/drawing/2014/main" id="{BB8E69B8-3438-0A8C-3E94-964EF3C01F96}"/>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4" name="Freeform 12">
              <a:extLst>
                <a:ext uri="{FF2B5EF4-FFF2-40B4-BE49-F238E27FC236}">
                  <a16:creationId xmlns:a16="http://schemas.microsoft.com/office/drawing/2014/main" id="{C0C1CC8C-970F-CBBB-232F-65AF106ED1A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5" name="Freeform 13">
              <a:extLst>
                <a:ext uri="{FF2B5EF4-FFF2-40B4-BE49-F238E27FC236}">
                  <a16:creationId xmlns:a16="http://schemas.microsoft.com/office/drawing/2014/main" id="{B4BB29EE-CFDC-834D-2B2E-9EF5C109445F}"/>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6" name="Freeform 14">
              <a:extLst>
                <a:ext uri="{FF2B5EF4-FFF2-40B4-BE49-F238E27FC236}">
                  <a16:creationId xmlns:a16="http://schemas.microsoft.com/office/drawing/2014/main" id="{8A59676D-4765-1A4F-A282-5A8220709F08}"/>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7" name="Freeform 16">
              <a:extLst>
                <a:ext uri="{FF2B5EF4-FFF2-40B4-BE49-F238E27FC236}">
                  <a16:creationId xmlns:a16="http://schemas.microsoft.com/office/drawing/2014/main" id="{19722623-7B75-A3F2-4ECE-661DABDD74AC}"/>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8" name="Freeform 18">
              <a:extLst>
                <a:ext uri="{FF2B5EF4-FFF2-40B4-BE49-F238E27FC236}">
                  <a16:creationId xmlns:a16="http://schemas.microsoft.com/office/drawing/2014/main" id="{17BFB397-37EE-645B-0CF3-3961818B4400}"/>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9" name="Freeform 20">
              <a:extLst>
                <a:ext uri="{FF2B5EF4-FFF2-40B4-BE49-F238E27FC236}">
                  <a16:creationId xmlns:a16="http://schemas.microsoft.com/office/drawing/2014/main" id="{F306AEBA-60BD-EA29-6487-C8FAD92E7629}"/>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0" name="Freeform 22">
              <a:extLst>
                <a:ext uri="{FF2B5EF4-FFF2-40B4-BE49-F238E27FC236}">
                  <a16:creationId xmlns:a16="http://schemas.microsoft.com/office/drawing/2014/main" id="{EA01A692-8AE7-BBE0-8194-6B3FBF1E201C}"/>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1" name="Freeform 23">
              <a:extLst>
                <a:ext uri="{FF2B5EF4-FFF2-40B4-BE49-F238E27FC236}">
                  <a16:creationId xmlns:a16="http://schemas.microsoft.com/office/drawing/2014/main" id="{96E057B9-FADE-3661-0CB3-C8DE9BD71893}"/>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2" name="Freeform 24">
              <a:extLst>
                <a:ext uri="{FF2B5EF4-FFF2-40B4-BE49-F238E27FC236}">
                  <a16:creationId xmlns:a16="http://schemas.microsoft.com/office/drawing/2014/main" id="{11647B1A-5D9D-9CF5-CA95-9C3FBD736D5B}"/>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3" name="Freeform 27">
              <a:extLst>
                <a:ext uri="{FF2B5EF4-FFF2-40B4-BE49-F238E27FC236}">
                  <a16:creationId xmlns:a16="http://schemas.microsoft.com/office/drawing/2014/main" id="{3BB57461-9E14-3BAD-73F1-402718000440}"/>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4" name="Freeform 31">
              <a:extLst>
                <a:ext uri="{FF2B5EF4-FFF2-40B4-BE49-F238E27FC236}">
                  <a16:creationId xmlns:a16="http://schemas.microsoft.com/office/drawing/2014/main" id="{FBC23674-9CDB-6AF1-88C7-6B52052171DE}"/>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5" name="Freeform 32">
              <a:extLst>
                <a:ext uri="{FF2B5EF4-FFF2-40B4-BE49-F238E27FC236}">
                  <a16:creationId xmlns:a16="http://schemas.microsoft.com/office/drawing/2014/main" id="{1DF7B5F6-1065-953A-E1F0-EF47104E39CD}"/>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6" name="Freeform 34">
              <a:extLst>
                <a:ext uri="{FF2B5EF4-FFF2-40B4-BE49-F238E27FC236}">
                  <a16:creationId xmlns:a16="http://schemas.microsoft.com/office/drawing/2014/main" id="{BF319410-29D8-1C2A-3330-9745C5154045}"/>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7" name="Freeform 36">
              <a:extLst>
                <a:ext uri="{FF2B5EF4-FFF2-40B4-BE49-F238E27FC236}">
                  <a16:creationId xmlns:a16="http://schemas.microsoft.com/office/drawing/2014/main" id="{16D0E9A4-1E89-19AB-5A67-0828241A76C5}"/>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8" name="Freeform 6">
              <a:extLst>
                <a:ext uri="{FF2B5EF4-FFF2-40B4-BE49-F238E27FC236}">
                  <a16:creationId xmlns:a16="http://schemas.microsoft.com/office/drawing/2014/main" id="{7015F261-BE71-63AB-D876-646844946B7A}"/>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9" name="Freeform 7">
              <a:extLst>
                <a:ext uri="{FF2B5EF4-FFF2-40B4-BE49-F238E27FC236}">
                  <a16:creationId xmlns:a16="http://schemas.microsoft.com/office/drawing/2014/main" id="{170EA2B0-9A61-99DE-B62B-054F8149F640}"/>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0" name="Freeform 8">
              <a:extLst>
                <a:ext uri="{FF2B5EF4-FFF2-40B4-BE49-F238E27FC236}">
                  <a16:creationId xmlns:a16="http://schemas.microsoft.com/office/drawing/2014/main" id="{E0F3D46E-F975-98A4-29D9-77461F8DFF2C}"/>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1" name="Freeform 11">
              <a:extLst>
                <a:ext uri="{FF2B5EF4-FFF2-40B4-BE49-F238E27FC236}">
                  <a16:creationId xmlns:a16="http://schemas.microsoft.com/office/drawing/2014/main" id="{2547355D-3142-F9BB-ECFE-19F72047337A}"/>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2" name="Freeform 12">
              <a:extLst>
                <a:ext uri="{FF2B5EF4-FFF2-40B4-BE49-F238E27FC236}">
                  <a16:creationId xmlns:a16="http://schemas.microsoft.com/office/drawing/2014/main" id="{DE3EFD80-D668-CC45-BE76-606C36583EC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62" name="Freeform 13">
              <a:extLst>
                <a:ext uri="{FF2B5EF4-FFF2-40B4-BE49-F238E27FC236}">
                  <a16:creationId xmlns:a16="http://schemas.microsoft.com/office/drawing/2014/main" id="{099B1AC5-1663-16A6-8DD1-3A536649973C}"/>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2" name="Freeform 14">
              <a:extLst>
                <a:ext uri="{FF2B5EF4-FFF2-40B4-BE49-F238E27FC236}">
                  <a16:creationId xmlns:a16="http://schemas.microsoft.com/office/drawing/2014/main" id="{C7F7BD35-3D25-3888-29B1-A27FF37FD017}"/>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3" name="Freeform 16">
              <a:extLst>
                <a:ext uri="{FF2B5EF4-FFF2-40B4-BE49-F238E27FC236}">
                  <a16:creationId xmlns:a16="http://schemas.microsoft.com/office/drawing/2014/main" id="{B7751BF4-C210-ECF8-3526-824219F6F09C}"/>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5" name="Freeform 18">
              <a:extLst>
                <a:ext uri="{FF2B5EF4-FFF2-40B4-BE49-F238E27FC236}">
                  <a16:creationId xmlns:a16="http://schemas.microsoft.com/office/drawing/2014/main" id="{27BA2675-5AF2-EE07-2C19-0F46A806DB4E}"/>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4" name="Freeform 20">
              <a:extLst>
                <a:ext uri="{FF2B5EF4-FFF2-40B4-BE49-F238E27FC236}">
                  <a16:creationId xmlns:a16="http://schemas.microsoft.com/office/drawing/2014/main" id="{C5F8A3A6-D06C-443C-9018-369B53F75CDD}"/>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7" name="Freeform 22">
              <a:extLst>
                <a:ext uri="{FF2B5EF4-FFF2-40B4-BE49-F238E27FC236}">
                  <a16:creationId xmlns:a16="http://schemas.microsoft.com/office/drawing/2014/main" id="{9B46B25A-EE9A-4CB8-4E09-C11943FE5373}"/>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8" name="Freeform 23">
              <a:extLst>
                <a:ext uri="{FF2B5EF4-FFF2-40B4-BE49-F238E27FC236}">
                  <a16:creationId xmlns:a16="http://schemas.microsoft.com/office/drawing/2014/main" id="{F797B8E4-671A-13DD-7B81-82C231A9F79E}"/>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9" name="Freeform 24">
              <a:extLst>
                <a:ext uri="{FF2B5EF4-FFF2-40B4-BE49-F238E27FC236}">
                  <a16:creationId xmlns:a16="http://schemas.microsoft.com/office/drawing/2014/main" id="{0DDE07D9-ED4C-2FBD-F7D5-9902BA7E6EED}"/>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0" name="Freeform 26">
              <a:extLst>
                <a:ext uri="{FF2B5EF4-FFF2-40B4-BE49-F238E27FC236}">
                  <a16:creationId xmlns:a16="http://schemas.microsoft.com/office/drawing/2014/main" id="{19CD996C-61B4-BEAD-DB14-4F620058A3BB}"/>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1" name="Freeform 27">
              <a:extLst>
                <a:ext uri="{FF2B5EF4-FFF2-40B4-BE49-F238E27FC236}">
                  <a16:creationId xmlns:a16="http://schemas.microsoft.com/office/drawing/2014/main" id="{D32E8CF6-B4AA-A4C9-452A-230DA3239DD1}"/>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2" name="Freeform 29">
              <a:extLst>
                <a:ext uri="{FF2B5EF4-FFF2-40B4-BE49-F238E27FC236}">
                  <a16:creationId xmlns:a16="http://schemas.microsoft.com/office/drawing/2014/main" id="{EC5016DD-494E-BB90-32B1-13C43B1D2DDD}"/>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3" name="Freeform 31">
              <a:extLst>
                <a:ext uri="{FF2B5EF4-FFF2-40B4-BE49-F238E27FC236}">
                  <a16:creationId xmlns:a16="http://schemas.microsoft.com/office/drawing/2014/main" id="{F2B7696E-88CC-53A8-231A-549CE74CE87A}"/>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4" name="Freeform 32">
              <a:extLst>
                <a:ext uri="{FF2B5EF4-FFF2-40B4-BE49-F238E27FC236}">
                  <a16:creationId xmlns:a16="http://schemas.microsoft.com/office/drawing/2014/main" id="{E1451123-8C15-9605-DED0-B031B83308F4}"/>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5" name="Freeform 37">
              <a:extLst>
                <a:ext uri="{FF2B5EF4-FFF2-40B4-BE49-F238E27FC236}">
                  <a16:creationId xmlns:a16="http://schemas.microsoft.com/office/drawing/2014/main" id="{39C9843D-C6DF-F9DC-34DB-033EFF40CF78}"/>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6" name="Freeform 23">
              <a:extLst>
                <a:ext uri="{FF2B5EF4-FFF2-40B4-BE49-F238E27FC236}">
                  <a16:creationId xmlns:a16="http://schemas.microsoft.com/office/drawing/2014/main" id="{59DE0EE1-3CC5-8570-5028-F6D35BFDEBD6}"/>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pic>
        <p:nvPicPr>
          <p:cNvPr id="5" name="Picture 4">
            <a:extLst>
              <a:ext uri="{FF2B5EF4-FFF2-40B4-BE49-F238E27FC236}">
                <a16:creationId xmlns:a16="http://schemas.microsoft.com/office/drawing/2014/main" id="{71B6495A-9969-B8B3-6E05-B8C400587224}"/>
              </a:ext>
            </a:extLst>
          </p:cNvPr>
          <p:cNvPicPr>
            <a:picLocks noChangeAspect="1"/>
          </p:cNvPicPr>
          <p:nvPr/>
        </p:nvPicPr>
        <p:blipFill>
          <a:blip r:embed="rId17"/>
          <a:stretch>
            <a:fillRect/>
          </a:stretch>
        </p:blipFill>
        <p:spPr>
          <a:xfrm>
            <a:off x="9641952" y="990369"/>
            <a:ext cx="1157819" cy="1198662"/>
          </a:xfrm>
          <a:prstGeom prst="rect">
            <a:avLst/>
          </a:prstGeom>
        </p:spPr>
      </p:pic>
    </p:spTree>
    <p:extLst>
      <p:ext uri="{BB962C8B-B14F-4D97-AF65-F5344CB8AC3E}">
        <p14:creationId xmlns:p14="http://schemas.microsoft.com/office/powerpoint/2010/main" val="21100200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B95C2D-2C5E-24D8-EBDF-3B3010FFACEA}"/>
            </a:ext>
          </a:extLst>
        </p:cNvPr>
        <p:cNvGrpSpPr/>
        <p:nvPr/>
      </p:nvGrpSpPr>
      <p:grpSpPr>
        <a:xfrm>
          <a:off x="0" y="0"/>
          <a:ext cx="0" cy="0"/>
          <a:chOff x="0" y="0"/>
          <a:chExt cx="0" cy="0"/>
        </a:xfrm>
      </p:grpSpPr>
      <p:pic>
        <p:nvPicPr>
          <p:cNvPr id="2" name="Google Shape;107;p15">
            <a:extLst>
              <a:ext uri="{FF2B5EF4-FFF2-40B4-BE49-F238E27FC236}">
                <a16:creationId xmlns:a16="http://schemas.microsoft.com/office/drawing/2014/main" id="{CE70DB96-A773-6429-3DED-8DE1929E7679}"/>
              </a:ext>
            </a:extLst>
          </p:cNvPr>
          <p:cNvPicPr preferRelativeResize="0"/>
          <p:nvPr/>
        </p:nvPicPr>
        <p:blipFill>
          <a:blip r:embed="rId2">
            <a:alphaModFix/>
          </a:blip>
          <a:stretch>
            <a:fillRect/>
          </a:stretch>
        </p:blipFill>
        <p:spPr>
          <a:xfrm>
            <a:off x="1646503" y="1352704"/>
            <a:ext cx="1344923" cy="519693"/>
          </a:xfrm>
          <a:prstGeom prst="rect">
            <a:avLst/>
          </a:prstGeom>
          <a:noFill/>
          <a:ln>
            <a:noFill/>
          </a:ln>
        </p:spPr>
      </p:pic>
      <p:pic>
        <p:nvPicPr>
          <p:cNvPr id="3" name="Google Shape;105;p15">
            <a:extLst>
              <a:ext uri="{FF2B5EF4-FFF2-40B4-BE49-F238E27FC236}">
                <a16:creationId xmlns:a16="http://schemas.microsoft.com/office/drawing/2014/main" id="{D83AC245-3A3D-E6AD-E78B-DC422419EF0B}"/>
              </a:ext>
            </a:extLst>
          </p:cNvPr>
          <p:cNvPicPr preferRelativeResize="0"/>
          <p:nvPr/>
        </p:nvPicPr>
        <p:blipFill>
          <a:blip r:embed="rId3">
            <a:alphaModFix/>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7E4D1F24-A6B9-F624-8152-38139E188301}"/>
              </a:ext>
            </a:extLst>
          </p:cNvPr>
          <p:cNvPicPr preferRelativeResize="0"/>
          <p:nvPr/>
        </p:nvPicPr>
        <p:blipFill>
          <a:blip r:embed="rId4">
            <a:alphaModFix/>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B627132E-22C1-971A-8B6D-E223216969F5}"/>
              </a:ext>
            </a:extLst>
          </p:cNvPr>
          <p:cNvPicPr preferRelativeResize="0"/>
          <p:nvPr/>
        </p:nvPicPr>
        <p:blipFill>
          <a:blip r:embed="rId5">
            <a:alphaModFix/>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22D064E8-B5E9-D7F4-CD73-55C75654767F}"/>
              </a:ext>
            </a:extLst>
          </p:cNvPr>
          <p:cNvPicPr preferRelativeResize="0"/>
          <p:nvPr/>
        </p:nvPicPr>
        <p:blipFill>
          <a:blip r:embed="rId6">
            <a:alphaModFix/>
          </a:blip>
          <a:stretch>
            <a:fillRect/>
          </a:stretch>
        </p:blipFill>
        <p:spPr>
          <a:xfrm>
            <a:off x="1728238" y="4777195"/>
            <a:ext cx="1246600" cy="458596"/>
          </a:xfrm>
          <a:prstGeom prst="rect">
            <a:avLst/>
          </a:prstGeom>
          <a:noFill/>
          <a:ln>
            <a:noFill/>
          </a:ln>
        </p:spPr>
      </p:pic>
      <p:sp>
        <p:nvSpPr>
          <p:cNvPr id="8" name="Rectangle 7">
            <a:extLst>
              <a:ext uri="{FF2B5EF4-FFF2-40B4-BE49-F238E27FC236}">
                <a16:creationId xmlns:a16="http://schemas.microsoft.com/office/drawing/2014/main" id="{26C6BD74-0756-E363-1DCF-6D6423559AC0}"/>
              </a:ext>
            </a:extLst>
          </p:cNvPr>
          <p:cNvSpPr/>
          <p:nvPr/>
        </p:nvSpPr>
        <p:spPr>
          <a:xfrm>
            <a:off x="3827542" y="686022"/>
            <a:ext cx="7562623" cy="642277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3" name="Google Shape;121;p15">
            <a:extLst>
              <a:ext uri="{FF2B5EF4-FFF2-40B4-BE49-F238E27FC236}">
                <a16:creationId xmlns:a16="http://schemas.microsoft.com/office/drawing/2014/main" id="{3CE22575-D074-DD20-3C2D-D972BBBEE751}"/>
              </a:ext>
            </a:extLst>
          </p:cNvPr>
          <p:cNvSpPr txBox="1"/>
          <p:nvPr/>
        </p:nvSpPr>
        <p:spPr>
          <a:xfrm>
            <a:off x="4098072" y="2168304"/>
            <a:ext cx="6224165" cy="3025773"/>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a:solidFill>
                  <a:schemeClr val="tx2"/>
                </a:solidFill>
                <a:latin typeface="Montserrat" panose="00000500000000000000" pitchFamily="2" charset="0"/>
                <a:ea typeface="Montserrat Medium"/>
                <a:cs typeface="Montserrat Medium"/>
                <a:sym typeface="Montserrat Medium"/>
              </a:rPr>
              <a:t>How are you feeling today?</a:t>
            </a:r>
          </a:p>
        </p:txBody>
      </p:sp>
      <p:sp>
        <p:nvSpPr>
          <p:cNvPr id="16" name="TextBox 15">
            <a:extLst>
              <a:ext uri="{FF2B5EF4-FFF2-40B4-BE49-F238E27FC236}">
                <a16:creationId xmlns:a16="http://schemas.microsoft.com/office/drawing/2014/main" id="{E95749E3-0A01-B822-F750-DB01E00F9A69}"/>
              </a:ext>
            </a:extLst>
          </p:cNvPr>
          <p:cNvSpPr txBox="1"/>
          <p:nvPr/>
        </p:nvSpPr>
        <p:spPr>
          <a:xfrm>
            <a:off x="4122707" y="1137064"/>
            <a:ext cx="4134466" cy="646331"/>
          </a:xfrm>
          <a:prstGeom prst="rect">
            <a:avLst/>
          </a:prstGeom>
          <a:noFill/>
        </p:spPr>
        <p:txBody>
          <a:bodyPr wrap="none" rtlCol="0">
            <a:spAutoFit/>
          </a:bodyPr>
          <a:lstStyle/>
          <a:p>
            <a:pPr algn="ctr"/>
            <a:r>
              <a:rPr lang="en-US" sz="3600" b="1">
                <a:solidFill>
                  <a:srgbClr val="313E53"/>
                </a:solidFill>
                <a:latin typeface="Playfair Display" panose="00000500000000000000" pitchFamily="2" charset="0"/>
              </a:rPr>
              <a:t>Emotion Check-In</a:t>
            </a:r>
            <a:endParaRPr lang="en-GB" sz="3600" b="1">
              <a:solidFill>
                <a:srgbClr val="313E53"/>
              </a:solidFill>
              <a:latin typeface="Playfair Display" panose="00000500000000000000" pitchFamily="2" charset="0"/>
            </a:endParaRPr>
          </a:p>
        </p:txBody>
      </p:sp>
      <p:pic>
        <p:nvPicPr>
          <p:cNvPr id="17" name="Google Shape;119;p15">
            <a:extLst>
              <a:ext uri="{FF2B5EF4-FFF2-40B4-BE49-F238E27FC236}">
                <a16:creationId xmlns:a16="http://schemas.microsoft.com/office/drawing/2014/main" id="{3885993C-93B6-1E01-91D4-D72331059986}"/>
              </a:ext>
            </a:extLst>
          </p:cNvPr>
          <p:cNvPicPr preferRelativeResize="0"/>
          <p:nvPr/>
        </p:nvPicPr>
        <p:blipFill>
          <a:blip r:embed="rId7">
            <a:alphaModFix/>
          </a:blip>
          <a:stretch>
            <a:fillRect/>
          </a:stretch>
        </p:blipFill>
        <p:spPr>
          <a:xfrm>
            <a:off x="4179479" y="1803632"/>
            <a:ext cx="2316184" cy="68765"/>
          </a:xfrm>
          <a:prstGeom prst="rect">
            <a:avLst/>
          </a:prstGeom>
          <a:noFill/>
          <a:ln>
            <a:noFill/>
          </a:ln>
        </p:spPr>
      </p:pic>
      <p:grpSp>
        <p:nvGrpSpPr>
          <p:cNvPr id="19" name="Group 18">
            <a:extLst>
              <a:ext uri="{FF2B5EF4-FFF2-40B4-BE49-F238E27FC236}">
                <a16:creationId xmlns:a16="http://schemas.microsoft.com/office/drawing/2014/main" id="{39393868-169B-3B58-D2DD-FB4C1F622419}"/>
              </a:ext>
            </a:extLst>
          </p:cNvPr>
          <p:cNvGrpSpPr/>
          <p:nvPr/>
        </p:nvGrpSpPr>
        <p:grpSpPr>
          <a:xfrm>
            <a:off x="-2389817" y="-7002306"/>
            <a:ext cx="3536973" cy="16382144"/>
            <a:chOff x="-2126387" y="-8825546"/>
            <a:chExt cx="3536973" cy="16382144"/>
          </a:xfrm>
        </p:grpSpPr>
        <p:sp>
          <p:nvSpPr>
            <p:cNvPr id="20" name="Freeform 6">
              <a:extLst>
                <a:ext uri="{FF2B5EF4-FFF2-40B4-BE49-F238E27FC236}">
                  <a16:creationId xmlns:a16="http://schemas.microsoft.com/office/drawing/2014/main" id="{F2955B99-88C8-22DE-81E2-F112851732FC}"/>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9A6552F8-3E09-0A87-328E-544261BE70B0}"/>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52E86DDE-13E7-CAAD-FB32-2C1A6EA5DD1F}"/>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359B0E-2682-4E7E-A055-8E3D68BEBF22}"/>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72216BCF-E137-788F-7987-F6B6DC305F0F}"/>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2D845593-F5C0-0C0A-F2E8-D23C0B76D862}"/>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77D47F33-DF1E-52F9-C462-FC6C8987FCA0}"/>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4C428477-12CB-828E-7BF1-A39F445FD03A}"/>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0BF2079B-9297-A82A-23D7-B06CAE5D8A09}"/>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C838D33E-8136-C1FC-04BB-3BEAAE4DEEE4}"/>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BE53E971-7DB2-AB21-51D3-E8BDB4AEC97D}"/>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D5FA3927-BF30-EFD2-A21B-91A93DFBC6C2}"/>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3E700CC5-5E8C-0BF1-B4FA-C34F37E80D36}"/>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81F69A9F-12B1-7481-478D-0632024A1E39}"/>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D7B6085D-164F-9EB6-343F-2E9F812D19B5}"/>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26EF7901-E013-EE72-6216-F68959176F13}"/>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805AF7FF-0B9E-5B19-1F74-ED76F656BC22}"/>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3FBE47DB-03F3-A587-5FF7-3EEAB2A39FBA}"/>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D2A9687D-262B-8DD8-5D29-562EF07B8108}"/>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830C280-EDA3-DEFA-E913-1623D652530D}"/>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48FD248E-5F74-D624-5CE6-5248D89E3E74}"/>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5102CA53-5B8A-F0CC-56ED-6F6BD6623442}"/>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E186224F-1FC8-149A-B618-58B163DF9EA0}"/>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58AAC4D7-8F70-02AD-649F-4C095DDC929D}"/>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87934286-A96F-1470-774B-57F9A4E59253}"/>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7200AF2F-577B-79DD-7C03-36A22E74C0AB}"/>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E447AC9-662A-53FE-779D-BF0935DF9299}"/>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4E6281D-4C28-B0AD-3BEE-288F90584D5B}"/>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C59EB18B-DEF9-19ED-7974-536734955647}"/>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817CF513-8114-3DBC-E907-62EDD28E15C9}"/>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4AB1366B-D2F2-1B02-5D3D-DC64F7B7A737}"/>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4B2B6E1B-0C1B-6656-FA5C-4B7B2330E0D4}"/>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14540EC2-64AB-2A3F-912F-3A205057DAA7}"/>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32FBA97-6C54-31D9-D014-AD04C9208DC6}"/>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948168F7-DA1E-051E-699E-BF93D1047FF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A1A16C04-9AED-CAD1-C7FA-04B08F5D44B7}"/>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EB9322C3-98A5-D008-3E92-F76D8254CD48}"/>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143B390C-86A9-B172-973E-8ACF6AF01909}"/>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pic>
        <p:nvPicPr>
          <p:cNvPr id="12" name="Picture 11">
            <a:extLst>
              <a:ext uri="{FF2B5EF4-FFF2-40B4-BE49-F238E27FC236}">
                <a16:creationId xmlns:a16="http://schemas.microsoft.com/office/drawing/2014/main" id="{7B9C1D6B-8EDF-9C5A-7DA9-2F5B82BD5198}"/>
              </a:ext>
            </a:extLst>
          </p:cNvPr>
          <p:cNvPicPr>
            <a:picLocks noChangeAspect="1"/>
          </p:cNvPicPr>
          <p:nvPr/>
        </p:nvPicPr>
        <p:blipFill>
          <a:blip r:embed="rId16"/>
          <a:stretch>
            <a:fillRect/>
          </a:stretch>
        </p:blipFill>
        <p:spPr>
          <a:xfrm>
            <a:off x="7192063" y="3256967"/>
            <a:ext cx="3664138" cy="2705239"/>
          </a:xfrm>
          <a:prstGeom prst="rect">
            <a:avLst/>
          </a:prstGeom>
        </p:spPr>
      </p:pic>
    </p:spTree>
    <p:extLst>
      <p:ext uri="{BB962C8B-B14F-4D97-AF65-F5344CB8AC3E}">
        <p14:creationId xmlns:p14="http://schemas.microsoft.com/office/powerpoint/2010/main" val="12253178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blip>
          <a:stretch>
            <a:fillRect/>
          </a:stretch>
        </p:blipFill>
        <p:spPr>
          <a:xfrm>
            <a:off x="1646503" y="1352704"/>
            <a:ext cx="1522858" cy="565486"/>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6541864"/>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5" name="Rectangle 4">
            <a:extLst>
              <a:ext uri="{FF2B5EF4-FFF2-40B4-BE49-F238E27FC236}">
                <a16:creationId xmlns:a16="http://schemas.microsoft.com/office/drawing/2014/main" id="{5BAF6253-F264-24D0-A4F9-AE9AA17A0D97}"/>
              </a:ext>
            </a:extLst>
          </p:cNvPr>
          <p:cNvSpPr/>
          <p:nvPr/>
        </p:nvSpPr>
        <p:spPr>
          <a:xfrm>
            <a:off x="4292388" y="708660"/>
            <a:ext cx="7602961" cy="6621061"/>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Google Shape;121;p15">
            <a:extLst>
              <a:ext uri="{FF2B5EF4-FFF2-40B4-BE49-F238E27FC236}">
                <a16:creationId xmlns:a16="http://schemas.microsoft.com/office/drawing/2014/main" id="{E9F75631-33D1-12AA-B150-0E1A6937DDAC}"/>
              </a:ext>
            </a:extLst>
          </p:cNvPr>
          <p:cNvSpPr txBox="1"/>
          <p:nvPr/>
        </p:nvSpPr>
        <p:spPr>
          <a:xfrm>
            <a:off x="4569225" y="1881250"/>
            <a:ext cx="7008567" cy="3025773"/>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400" dirty="0">
                <a:solidFill>
                  <a:srgbClr val="313E53"/>
                </a:solidFill>
                <a:latin typeface="Montserrat" panose="00000500000000000000" pitchFamily="2" charset="0"/>
                <a:ea typeface="Montserrat Medium"/>
                <a:cs typeface="Montserrat Medium"/>
                <a:sym typeface="Montserrat Medium"/>
              </a:rPr>
              <a:t>Get comfortable. </a:t>
            </a:r>
          </a:p>
          <a:p>
            <a:pPr marL="0" lvl="0" indent="0" rtl="0">
              <a:lnSpc>
                <a:spcPct val="115000"/>
              </a:lnSpc>
              <a:spcBef>
                <a:spcPts val="0"/>
              </a:spcBef>
              <a:spcAft>
                <a:spcPts val="0"/>
              </a:spcAft>
              <a:buNone/>
            </a:pPr>
            <a:endParaRPr lang="en-GB" sz="24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GB" sz="2400" dirty="0">
                <a:solidFill>
                  <a:srgbClr val="313E53"/>
                </a:solidFill>
                <a:latin typeface="Montserrat" panose="00000500000000000000" pitchFamily="2" charset="0"/>
                <a:ea typeface="Montserrat Medium"/>
                <a:cs typeface="Montserrat Medium"/>
                <a:sym typeface="Montserrat Medium"/>
              </a:rPr>
              <a:t>Take calm, deep breaths.</a:t>
            </a:r>
          </a:p>
          <a:p>
            <a:pPr marL="0" lvl="0" indent="0" rtl="0">
              <a:lnSpc>
                <a:spcPct val="115000"/>
              </a:lnSpc>
              <a:spcBef>
                <a:spcPts val="0"/>
              </a:spcBef>
              <a:spcAft>
                <a:spcPts val="0"/>
              </a:spcAft>
              <a:buNone/>
            </a:pPr>
            <a:endParaRPr lang="en-GB" sz="24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GB" sz="2400" dirty="0">
                <a:solidFill>
                  <a:srgbClr val="313E53"/>
                </a:solidFill>
                <a:latin typeface="Montserrat" panose="00000500000000000000" pitchFamily="2" charset="0"/>
                <a:ea typeface="Montserrat Medium"/>
                <a:cs typeface="Montserrat Medium"/>
                <a:sym typeface="Montserrat Medium"/>
              </a:rPr>
              <a:t>What movements can you make that look like rain?  </a:t>
            </a:r>
          </a:p>
        </p:txBody>
      </p:sp>
      <p:sp>
        <p:nvSpPr>
          <p:cNvPr id="15" name="TextBox 14">
            <a:extLst>
              <a:ext uri="{FF2B5EF4-FFF2-40B4-BE49-F238E27FC236}">
                <a16:creationId xmlns:a16="http://schemas.microsoft.com/office/drawing/2014/main" id="{9668C335-D958-351C-EC2E-D5487C6B9736}"/>
              </a:ext>
            </a:extLst>
          </p:cNvPr>
          <p:cNvSpPr txBox="1"/>
          <p:nvPr/>
        </p:nvSpPr>
        <p:spPr>
          <a:xfrm>
            <a:off x="4500928" y="909023"/>
            <a:ext cx="3744936" cy="646331"/>
          </a:xfrm>
          <a:prstGeom prst="rect">
            <a:avLst/>
          </a:prstGeom>
          <a:noFill/>
        </p:spPr>
        <p:txBody>
          <a:bodyPr wrap="none" rtlCol="0">
            <a:spAutoFit/>
          </a:bodyPr>
          <a:lstStyle/>
          <a:p>
            <a:pPr algn="ctr"/>
            <a:r>
              <a:rPr lang="en-GB" sz="3600" b="1">
                <a:solidFill>
                  <a:srgbClr val="313E53"/>
                </a:solidFill>
                <a:latin typeface="Playfair Display" panose="00000500000000000000" pitchFamily="2" charset="0"/>
              </a:rPr>
              <a:t>Rain Movements</a:t>
            </a:r>
          </a:p>
        </p:txBody>
      </p:sp>
      <p:pic>
        <p:nvPicPr>
          <p:cNvPr id="18" name="Google Shape;119;p15">
            <a:extLst>
              <a:ext uri="{FF2B5EF4-FFF2-40B4-BE49-F238E27FC236}">
                <a16:creationId xmlns:a16="http://schemas.microsoft.com/office/drawing/2014/main" id="{1E03A795-3EF8-69D3-B267-000090C65329}"/>
              </a:ext>
            </a:extLst>
          </p:cNvPr>
          <p:cNvPicPr preferRelativeResize="0"/>
          <p:nvPr/>
        </p:nvPicPr>
        <p:blipFill>
          <a:blip r:embed="rId16">
            <a:alphaModFix/>
          </a:blip>
          <a:stretch>
            <a:fillRect/>
          </a:stretch>
        </p:blipFill>
        <p:spPr>
          <a:xfrm>
            <a:off x="4624572" y="1618084"/>
            <a:ext cx="3519523" cy="110296"/>
          </a:xfrm>
          <a:prstGeom prst="rect">
            <a:avLst/>
          </a:prstGeom>
          <a:noFill/>
          <a:ln>
            <a:noFill/>
          </a:ln>
        </p:spPr>
      </p:pic>
      <p:sp>
        <p:nvSpPr>
          <p:cNvPr id="44" name="Google Shape;121;p15">
            <a:extLst>
              <a:ext uri="{FF2B5EF4-FFF2-40B4-BE49-F238E27FC236}">
                <a16:creationId xmlns:a16="http://schemas.microsoft.com/office/drawing/2014/main" id="{C89C1343-F546-48AC-1A8B-C7AB7DC96176}"/>
              </a:ext>
            </a:extLst>
          </p:cNvPr>
          <p:cNvSpPr txBox="1"/>
          <p:nvPr/>
        </p:nvSpPr>
        <p:spPr>
          <a:xfrm>
            <a:off x="3086788" y="1467392"/>
            <a:ext cx="1092327"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ettle</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8" name="Freeform 2">
            <a:extLst>
              <a:ext uri="{FF2B5EF4-FFF2-40B4-BE49-F238E27FC236}">
                <a16:creationId xmlns:a16="http://schemas.microsoft.com/office/drawing/2014/main" id="{7F09E2F7-1506-E772-1924-1AD3CBFC7C63}"/>
              </a:ext>
            </a:extLst>
          </p:cNvPr>
          <p:cNvSpPr/>
          <p:nvPr/>
        </p:nvSpPr>
        <p:spPr>
          <a:xfrm>
            <a:off x="9143705" y="4334040"/>
            <a:ext cx="2340898" cy="2199576"/>
          </a:xfrm>
          <a:custGeom>
            <a:avLst/>
            <a:gdLst/>
            <a:ahLst/>
            <a:cxnLst/>
            <a:rect l="l" t="t" r="r" b="b"/>
            <a:pathLst>
              <a:path w="4092356" h="4114800">
                <a:moveTo>
                  <a:pt x="0" y="0"/>
                </a:moveTo>
                <a:lnTo>
                  <a:pt x="4092355" y="0"/>
                </a:lnTo>
                <a:lnTo>
                  <a:pt x="4092355" y="4114800"/>
                </a:lnTo>
                <a:lnTo>
                  <a:pt x="0" y="411480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Tree>
    <p:extLst>
      <p:ext uri="{BB962C8B-B14F-4D97-AF65-F5344CB8AC3E}">
        <p14:creationId xmlns:p14="http://schemas.microsoft.com/office/powerpoint/2010/main" val="35396766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94864C-0250-79E8-08E8-3307E85D87A5}"/>
            </a:ext>
          </a:extLst>
        </p:cNvPr>
        <p:cNvGrpSpPr/>
        <p:nvPr/>
      </p:nvGrpSpPr>
      <p:grpSpPr>
        <a:xfrm>
          <a:off x="0" y="0"/>
          <a:ext cx="0" cy="0"/>
          <a:chOff x="0" y="0"/>
          <a:chExt cx="0" cy="0"/>
        </a:xfrm>
      </p:grpSpPr>
      <p:sp>
        <p:nvSpPr>
          <p:cNvPr id="43" name="Freeform 2">
            <a:extLst>
              <a:ext uri="{FF2B5EF4-FFF2-40B4-BE49-F238E27FC236}">
                <a16:creationId xmlns:a16="http://schemas.microsoft.com/office/drawing/2014/main" id="{3DFC499B-5801-5230-6646-A2C7FBD5E2F7}"/>
              </a:ext>
            </a:extLst>
          </p:cNvPr>
          <p:cNvSpPr/>
          <p:nvPr/>
        </p:nvSpPr>
        <p:spPr>
          <a:xfrm rot="2371166">
            <a:off x="9739240" y="3902428"/>
            <a:ext cx="2005726" cy="2125528"/>
          </a:xfrm>
          <a:custGeom>
            <a:avLst/>
            <a:gdLst/>
            <a:ahLst/>
            <a:cxnLst/>
            <a:rect l="l" t="t" r="r" b="b"/>
            <a:pathLst>
              <a:path w="2005726" h="2125528">
                <a:moveTo>
                  <a:pt x="0" y="0"/>
                </a:moveTo>
                <a:lnTo>
                  <a:pt x="2005726" y="0"/>
                </a:lnTo>
                <a:lnTo>
                  <a:pt x="2005726" y="2125528"/>
                </a:lnTo>
                <a:lnTo>
                  <a:pt x="0" y="212552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5" name="Rectangle 4">
            <a:extLst>
              <a:ext uri="{FF2B5EF4-FFF2-40B4-BE49-F238E27FC236}">
                <a16:creationId xmlns:a16="http://schemas.microsoft.com/office/drawing/2014/main" id="{D8F8E3B7-E513-30C6-53BB-1E9BD705DC28}"/>
              </a:ext>
            </a:extLst>
          </p:cNvPr>
          <p:cNvSpPr/>
          <p:nvPr/>
        </p:nvSpPr>
        <p:spPr>
          <a:xfrm>
            <a:off x="4292388" y="361004"/>
            <a:ext cx="7602961" cy="696871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en-GB"/>
              <a:t> </a:t>
            </a:r>
          </a:p>
        </p:txBody>
      </p:sp>
      <p:pic>
        <p:nvPicPr>
          <p:cNvPr id="2" name="Google Shape;107;p15">
            <a:extLst>
              <a:ext uri="{FF2B5EF4-FFF2-40B4-BE49-F238E27FC236}">
                <a16:creationId xmlns:a16="http://schemas.microsoft.com/office/drawing/2014/main" id="{CBC5B393-5142-E863-5B63-0E2F575F116F}"/>
              </a:ext>
            </a:extLst>
          </p:cNvPr>
          <p:cNvPicPr preferRelativeResize="0"/>
          <p:nvPr/>
        </p:nvPicPr>
        <p:blipFill>
          <a:blip r:embed="rId5">
            <a:alphaModFix/>
          </a:blip>
          <a:stretch>
            <a:fillRect/>
          </a:stretch>
        </p:blipFill>
        <p:spPr>
          <a:xfrm>
            <a:off x="1646503" y="1352704"/>
            <a:ext cx="1522858" cy="565486"/>
          </a:xfrm>
          <a:prstGeom prst="rect">
            <a:avLst/>
          </a:prstGeom>
          <a:noFill/>
          <a:ln>
            <a:noFill/>
          </a:ln>
        </p:spPr>
      </p:pic>
      <p:pic>
        <p:nvPicPr>
          <p:cNvPr id="3" name="Google Shape;105;p15">
            <a:extLst>
              <a:ext uri="{FF2B5EF4-FFF2-40B4-BE49-F238E27FC236}">
                <a16:creationId xmlns:a16="http://schemas.microsoft.com/office/drawing/2014/main" id="{2F9F9D01-F456-E441-90CD-B4A17C9802DD}"/>
              </a:ext>
            </a:extLst>
          </p:cNvPr>
          <p:cNvPicPr preferRelativeResize="0"/>
          <p:nvPr/>
        </p:nvPicPr>
        <p:blipFill>
          <a:blip r:embed="rId6">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DC7954A7-6B94-5046-AC44-41EDE348A991}"/>
              </a:ext>
            </a:extLst>
          </p:cNvPr>
          <p:cNvPicPr preferRelativeResize="0"/>
          <p:nvPr/>
        </p:nvPicPr>
        <p:blipFill>
          <a:blip r:embed="rId7">
            <a:alphaModFix amt="50000"/>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97023FB2-92E6-BA80-F03F-2492B778C661}"/>
              </a:ext>
            </a:extLst>
          </p:cNvPr>
          <p:cNvPicPr preferRelativeResize="0"/>
          <p:nvPr/>
        </p:nvPicPr>
        <p:blipFill>
          <a:blip r:embed="rId8">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B9985F7-D6BF-F657-1139-F5F8D0BFF240}"/>
              </a:ext>
            </a:extLst>
          </p:cNvPr>
          <p:cNvPicPr preferRelativeResize="0"/>
          <p:nvPr/>
        </p:nvPicPr>
        <p:blipFill>
          <a:blip r:embed="rId9">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63CB79DC-CFBC-B187-25AA-A8E61CFFBA3C}"/>
              </a:ext>
            </a:extLst>
          </p:cNvPr>
          <p:cNvGrpSpPr/>
          <p:nvPr/>
        </p:nvGrpSpPr>
        <p:grpSpPr>
          <a:xfrm>
            <a:off x="-2389817" y="-6221352"/>
            <a:ext cx="3536973" cy="16382144"/>
            <a:chOff x="-2126387" y="-8825546"/>
            <a:chExt cx="3536973" cy="16382144"/>
          </a:xfrm>
        </p:grpSpPr>
        <p:sp>
          <p:nvSpPr>
            <p:cNvPr id="20" name="Freeform 6">
              <a:extLst>
                <a:ext uri="{FF2B5EF4-FFF2-40B4-BE49-F238E27FC236}">
                  <a16:creationId xmlns:a16="http://schemas.microsoft.com/office/drawing/2014/main" id="{A0F61F09-B70C-419B-8E2D-092ABBBFCD65}"/>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D294ECD4-349A-C578-3475-A6FB61689C03}"/>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86AE7C72-EB82-56F4-0F78-B2C080F5623F}"/>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53024A88-DDFD-B981-B466-11C96B237986}"/>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72D82F02-5BCE-D033-8355-79E3D84387C4}"/>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41735216-F2FC-42CE-A9FD-C20F94EC3CD7}"/>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946BDD38-3207-08A5-FB09-52D55886F363}"/>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E2283FEB-146B-1356-D4C3-8F4F33AF2F5E}"/>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3DBEBB58-CDAC-730C-159C-164231250310}"/>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58FE1B91-5D37-1BCE-CAE0-6880191D681F}"/>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D026ABB1-3F1B-18A3-5A8B-6289E67A705C}"/>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5DE8BDE5-52E3-9734-800F-49D535ACD252}"/>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25CED419-7720-412D-2DA9-8105A04975B9}"/>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1F41F871-7936-9EB5-C38E-14A7F0FF1776}"/>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B699FA65-C741-FEF1-7BB5-2D1AC5DCC40D}"/>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803B3F1A-5343-4D64-AE9E-296E2DA85D52}"/>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722B80E0-2B7E-CDB7-B529-CC14B158FE7F}"/>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CFED3F90-2410-A012-3AE9-C85AEDCA3059}"/>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E6673BB-4A3F-4FC0-3E7C-AC9A7EA73CBF}"/>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7FF62EC0-F6B5-375A-E3A7-DF77F34D05A4}"/>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41F693FB-7EE3-D044-F9F7-B57EAEE9A427}"/>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89E244AB-E160-4B17-C12F-788CD142A25E}"/>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DB731FB9-58BE-25A3-1DDE-272769D2D7A0}"/>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E8195CEF-9831-9E14-88F7-809F505F6E5F}"/>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6CDD288D-E070-D601-B19E-B30F9973CF33}"/>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E72EC900-7584-E6A9-21AB-0670F4D1E0E3}"/>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6FFD377E-C968-5FC6-0245-226D8C68B182}"/>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E34CCFFA-439E-95C7-66FB-37DB68BC4615}"/>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6BB8456C-9BF4-68AB-815D-DAD0E10CF67B}"/>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74028100-3F94-26A9-AEF1-AF4858F83751}"/>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765E3BC-FE10-0B5A-CEFC-60EC5207282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B4B53A31-F604-8898-3890-3BA79886E127}"/>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8340570A-7847-4912-C751-D39AA456D534}"/>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1AF66C23-C3B1-160E-F780-BB866441DCF9}"/>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68171CFB-03DD-8526-2749-B4A0AB1104D9}"/>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CDD29FC-1465-2588-6D57-7A695809C8F9}"/>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8E48A17F-A248-7362-5269-243B1BEE0C4B}"/>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10E0E754-62BC-CEE8-3197-691700CEF591}"/>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grpSp>
      <p:sp>
        <p:nvSpPr>
          <p:cNvPr id="12" name="Google Shape;121;p15">
            <a:extLst>
              <a:ext uri="{FF2B5EF4-FFF2-40B4-BE49-F238E27FC236}">
                <a16:creationId xmlns:a16="http://schemas.microsoft.com/office/drawing/2014/main" id="{42E26187-14E2-4413-8777-1A672F1A36AA}"/>
              </a:ext>
            </a:extLst>
          </p:cNvPr>
          <p:cNvSpPr txBox="1"/>
          <p:nvPr/>
        </p:nvSpPr>
        <p:spPr>
          <a:xfrm>
            <a:off x="4673641" y="1635447"/>
            <a:ext cx="7019595" cy="3025773"/>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000" dirty="0">
                <a:solidFill>
                  <a:srgbClr val="313E53"/>
                </a:solidFill>
                <a:latin typeface="Montserrat" panose="00000500000000000000" pitchFamily="2" charset="0"/>
                <a:ea typeface="Montserrat Medium"/>
                <a:cs typeface="Montserrat Medium"/>
                <a:sym typeface="Montserrat Medium"/>
              </a:rPr>
              <a:t>Did this activity help you settle down?</a:t>
            </a:r>
          </a:p>
          <a:p>
            <a:pPr marL="0" lvl="0" indent="0" rtl="0">
              <a:lnSpc>
                <a:spcPct val="115000"/>
              </a:lnSpc>
              <a:spcBef>
                <a:spcPts val="0"/>
              </a:spcBef>
              <a:spcAft>
                <a:spcPts val="0"/>
              </a:spcAft>
              <a:buNone/>
            </a:pPr>
            <a:endParaRPr lang="en-GB" sz="20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GB" sz="2000" dirty="0">
                <a:solidFill>
                  <a:srgbClr val="313E53"/>
                </a:solidFill>
                <a:latin typeface="Montserrat" panose="00000500000000000000" pitchFamily="2" charset="0"/>
                <a:ea typeface="Montserrat Medium"/>
                <a:cs typeface="Montserrat Medium"/>
                <a:sym typeface="Montserrat Medium"/>
              </a:rPr>
              <a:t>When else could you use this activity?</a:t>
            </a:r>
          </a:p>
          <a:p>
            <a:pPr marL="0" lvl="0" indent="0" rtl="0">
              <a:lnSpc>
                <a:spcPct val="115000"/>
              </a:lnSpc>
              <a:spcBef>
                <a:spcPts val="0"/>
              </a:spcBef>
              <a:spcAft>
                <a:spcPts val="0"/>
              </a:spcAft>
              <a:buNone/>
            </a:pPr>
            <a:endParaRPr lang="en-GB" sz="20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GB" sz="2000" dirty="0">
                <a:solidFill>
                  <a:srgbClr val="313E53"/>
                </a:solidFill>
                <a:latin typeface="Montserrat" panose="00000500000000000000" pitchFamily="2" charset="0"/>
                <a:ea typeface="Montserrat Medium"/>
                <a:cs typeface="Montserrat Medium"/>
                <a:sym typeface="Montserrat Medium"/>
              </a:rPr>
              <a:t>Should we put this activity in our class Settle toolbox?</a:t>
            </a:r>
          </a:p>
          <a:p>
            <a:pPr marL="0" lvl="0" indent="0" rtl="0">
              <a:lnSpc>
                <a:spcPct val="115000"/>
              </a:lnSpc>
              <a:spcBef>
                <a:spcPts val="0"/>
              </a:spcBef>
              <a:spcAft>
                <a:spcPts val="0"/>
              </a:spcAft>
              <a:buNone/>
            </a:pPr>
            <a:endParaRPr lang="en-GB" sz="25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endParaRPr lang="en-GB" sz="2500" dirty="0">
              <a:solidFill>
                <a:srgbClr val="313E53"/>
              </a:solidFill>
              <a:latin typeface="Montserrat" panose="00000500000000000000" pitchFamily="2" charset="0"/>
              <a:ea typeface="Montserrat Medium"/>
              <a:cs typeface="Montserrat Medium"/>
              <a:sym typeface="Montserrat Medium"/>
            </a:endParaRPr>
          </a:p>
        </p:txBody>
      </p:sp>
      <p:sp>
        <p:nvSpPr>
          <p:cNvPr id="15" name="TextBox 14">
            <a:extLst>
              <a:ext uri="{FF2B5EF4-FFF2-40B4-BE49-F238E27FC236}">
                <a16:creationId xmlns:a16="http://schemas.microsoft.com/office/drawing/2014/main" id="{77AD5513-9E85-3440-EEFC-F32023056037}"/>
              </a:ext>
            </a:extLst>
          </p:cNvPr>
          <p:cNvSpPr txBox="1"/>
          <p:nvPr/>
        </p:nvSpPr>
        <p:spPr>
          <a:xfrm>
            <a:off x="4625787" y="498542"/>
            <a:ext cx="4070346" cy="646331"/>
          </a:xfrm>
          <a:prstGeom prst="rect">
            <a:avLst/>
          </a:prstGeom>
          <a:noFill/>
        </p:spPr>
        <p:txBody>
          <a:bodyPr wrap="none" rtlCol="0">
            <a:spAutoFit/>
          </a:bodyPr>
          <a:lstStyle/>
          <a:p>
            <a:pPr algn="ctr"/>
            <a:r>
              <a:rPr lang="en-GB" sz="3600" b="1">
                <a:solidFill>
                  <a:srgbClr val="313E53"/>
                </a:solidFill>
                <a:latin typeface="Playfair Display" panose="00000500000000000000" pitchFamily="2" charset="0"/>
              </a:rPr>
              <a:t>Our Settle toolbox</a:t>
            </a:r>
          </a:p>
        </p:txBody>
      </p:sp>
      <p:pic>
        <p:nvPicPr>
          <p:cNvPr id="18" name="Google Shape;119;p15">
            <a:extLst>
              <a:ext uri="{FF2B5EF4-FFF2-40B4-BE49-F238E27FC236}">
                <a16:creationId xmlns:a16="http://schemas.microsoft.com/office/drawing/2014/main" id="{CD7F7E12-D252-E12F-63FB-1B8E3422B939}"/>
              </a:ext>
            </a:extLst>
          </p:cNvPr>
          <p:cNvPicPr preferRelativeResize="0"/>
          <p:nvPr/>
        </p:nvPicPr>
        <p:blipFill>
          <a:blip r:embed="rId18">
            <a:alphaModFix/>
          </a:blip>
          <a:stretch>
            <a:fillRect/>
          </a:stretch>
        </p:blipFill>
        <p:spPr>
          <a:xfrm>
            <a:off x="4682498" y="1188531"/>
            <a:ext cx="3519523" cy="110296"/>
          </a:xfrm>
          <a:prstGeom prst="rect">
            <a:avLst/>
          </a:prstGeom>
          <a:noFill/>
          <a:ln>
            <a:noFill/>
          </a:ln>
        </p:spPr>
      </p:pic>
      <p:sp>
        <p:nvSpPr>
          <p:cNvPr id="44" name="Google Shape;121;p15">
            <a:extLst>
              <a:ext uri="{FF2B5EF4-FFF2-40B4-BE49-F238E27FC236}">
                <a16:creationId xmlns:a16="http://schemas.microsoft.com/office/drawing/2014/main" id="{E54B2266-74D0-CE2D-624B-9D0E7766CBC8}"/>
              </a:ext>
            </a:extLst>
          </p:cNvPr>
          <p:cNvSpPr txBox="1"/>
          <p:nvPr/>
        </p:nvSpPr>
        <p:spPr>
          <a:xfrm>
            <a:off x="3086788" y="1467392"/>
            <a:ext cx="1092327"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a:solidFill>
                  <a:schemeClr val="dk1"/>
                </a:solidFill>
                <a:latin typeface="Playfair Display" panose="00000500000000000000" pitchFamily="2" charset="0"/>
                <a:ea typeface="Montserrat Medium"/>
                <a:cs typeface="Montserrat Medium"/>
                <a:sym typeface="Montserrat Medium"/>
              </a:rPr>
              <a:t>ettle</a:t>
            </a:r>
            <a:endParaRPr sz="2400" i="1">
              <a:solidFill>
                <a:schemeClr val="dk1"/>
              </a:solidFill>
              <a:latin typeface="Playfair Display" panose="00000500000000000000" pitchFamily="2" charset="0"/>
              <a:ea typeface="Montserrat Medium"/>
              <a:cs typeface="Montserrat Medium"/>
              <a:sym typeface="Montserrat Medium"/>
            </a:endParaRPr>
          </a:p>
        </p:txBody>
      </p:sp>
      <p:pic>
        <p:nvPicPr>
          <p:cNvPr id="1036" name="Picture 12">
            <a:extLst>
              <a:ext uri="{FF2B5EF4-FFF2-40B4-BE49-F238E27FC236}">
                <a16:creationId xmlns:a16="http://schemas.microsoft.com/office/drawing/2014/main" id="{2EC3E735-19B2-98B9-ADA1-A6E5EF529C03}"/>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9292206" y="4270742"/>
            <a:ext cx="2215357" cy="2332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57258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blip>
          <a:stretch>
            <a:fillRect/>
          </a:stretch>
        </p:blipFill>
        <p:spPr>
          <a:xfrm>
            <a:off x="1642069" y="2058801"/>
            <a:ext cx="1575534" cy="667200"/>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8738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22566" y="2161929"/>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a:solidFill>
                  <a:schemeClr val="dk1"/>
                </a:solidFill>
                <a:latin typeface="Playfair Display" panose="00000500000000000000" pitchFamily="2" charset="0"/>
                <a:ea typeface="Montserrat Medium"/>
                <a:cs typeface="Montserrat Medium"/>
                <a:sym typeface="Montserrat Medium"/>
              </a:rPr>
              <a:t>raining</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8" name="Rectangle 7">
            <a:extLst>
              <a:ext uri="{FF2B5EF4-FFF2-40B4-BE49-F238E27FC236}">
                <a16:creationId xmlns:a16="http://schemas.microsoft.com/office/drawing/2014/main" id="{2F68E704-8308-AB9F-D0C1-249665EB45D4}"/>
              </a:ext>
            </a:extLst>
          </p:cNvPr>
          <p:cNvSpPr/>
          <p:nvPr/>
        </p:nvSpPr>
        <p:spPr>
          <a:xfrm>
            <a:off x="4403387" y="959027"/>
            <a:ext cx="7422853" cy="6204605"/>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Google Shape;121;p15">
            <a:extLst>
              <a:ext uri="{FF2B5EF4-FFF2-40B4-BE49-F238E27FC236}">
                <a16:creationId xmlns:a16="http://schemas.microsoft.com/office/drawing/2014/main" id="{1286208D-20B1-57B8-4880-2750B213B54A}"/>
              </a:ext>
            </a:extLst>
          </p:cNvPr>
          <p:cNvSpPr txBox="1"/>
          <p:nvPr/>
        </p:nvSpPr>
        <p:spPr>
          <a:xfrm>
            <a:off x="4667185" y="2216439"/>
            <a:ext cx="6997929" cy="3800392"/>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US" sz="2000" dirty="0">
                <a:solidFill>
                  <a:srgbClr val="313E53"/>
                </a:solidFill>
                <a:latin typeface="Montserrat" panose="00000500000000000000" pitchFamily="2" charset="0"/>
                <a:ea typeface="Montserrat Medium"/>
                <a:cs typeface="Montserrat Medium"/>
                <a:sym typeface="Montserrat Medium"/>
              </a:rPr>
              <a:t>Use your Emotional Vocabulary Grid.</a:t>
            </a:r>
          </a:p>
          <a:p>
            <a:pPr marL="0" lvl="0" indent="0" rtl="0">
              <a:lnSpc>
                <a:spcPct val="115000"/>
              </a:lnSpc>
              <a:spcBef>
                <a:spcPts val="0"/>
              </a:spcBef>
              <a:spcAft>
                <a:spcPts val="0"/>
              </a:spcAft>
              <a:buNone/>
            </a:pPr>
            <a:endParaRPr lang="en-US" sz="20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US" sz="2000" dirty="0">
                <a:solidFill>
                  <a:srgbClr val="313E53"/>
                </a:solidFill>
                <a:latin typeface="Montserrat" panose="00000500000000000000" pitchFamily="2" charset="0"/>
                <a:ea typeface="Montserrat Medium"/>
                <a:cs typeface="Montserrat Medium"/>
                <a:sym typeface="Montserrat Medium"/>
              </a:rPr>
              <a:t>W</a:t>
            </a:r>
            <a:r>
              <a:rPr lang="en-GB" sz="2000" dirty="0">
                <a:solidFill>
                  <a:srgbClr val="313E53"/>
                </a:solidFill>
                <a:latin typeface="Montserrat" panose="00000500000000000000" pitchFamily="2" charset="0"/>
                <a:ea typeface="Montserrat Medium"/>
                <a:cs typeface="Montserrat Medium"/>
                <a:sym typeface="Montserrat Medium"/>
              </a:rPr>
              <a:t>hat do you think about the character on the second page? </a:t>
            </a:r>
          </a:p>
          <a:p>
            <a:pPr marL="0" lvl="0" indent="0" rtl="0">
              <a:lnSpc>
                <a:spcPct val="115000"/>
              </a:lnSpc>
              <a:spcBef>
                <a:spcPts val="0"/>
              </a:spcBef>
              <a:spcAft>
                <a:spcPts val="0"/>
              </a:spcAft>
              <a:buNone/>
            </a:pPr>
            <a:endParaRPr lang="en-GB" sz="20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GB" sz="2000" dirty="0">
                <a:solidFill>
                  <a:srgbClr val="313E53"/>
                </a:solidFill>
                <a:latin typeface="Montserrat" panose="00000500000000000000" pitchFamily="2" charset="0"/>
                <a:ea typeface="Montserrat Medium"/>
                <a:cs typeface="Montserrat Medium"/>
                <a:sym typeface="Montserrat Medium"/>
              </a:rPr>
              <a:t>How are they feeling? </a:t>
            </a:r>
          </a:p>
        </p:txBody>
      </p:sp>
      <p:sp>
        <p:nvSpPr>
          <p:cNvPr id="10" name="TextBox 9">
            <a:extLst>
              <a:ext uri="{FF2B5EF4-FFF2-40B4-BE49-F238E27FC236}">
                <a16:creationId xmlns:a16="http://schemas.microsoft.com/office/drawing/2014/main" id="{622B1552-EB5A-9739-5DC0-4EB4C6225F47}"/>
              </a:ext>
            </a:extLst>
          </p:cNvPr>
          <p:cNvSpPr txBox="1"/>
          <p:nvPr/>
        </p:nvSpPr>
        <p:spPr>
          <a:xfrm>
            <a:off x="4579732" y="1117423"/>
            <a:ext cx="4926349" cy="646331"/>
          </a:xfrm>
          <a:prstGeom prst="rect">
            <a:avLst/>
          </a:prstGeom>
          <a:noFill/>
        </p:spPr>
        <p:txBody>
          <a:bodyPr wrap="none" rtlCol="0">
            <a:spAutoFit/>
          </a:bodyPr>
          <a:lstStyle/>
          <a:p>
            <a:pPr algn="ctr"/>
            <a:r>
              <a:rPr lang="en-US" sz="3600" b="1">
                <a:solidFill>
                  <a:srgbClr val="313E53"/>
                </a:solidFill>
                <a:latin typeface="Playfair Display" panose="00000500000000000000" pitchFamily="2" charset="0"/>
              </a:rPr>
              <a:t>Emotional Vocabulary</a:t>
            </a:r>
            <a:endParaRPr lang="en-GB" sz="3600" b="1">
              <a:solidFill>
                <a:srgbClr val="313E53"/>
              </a:solidFill>
              <a:latin typeface="Playfair Display" panose="00000500000000000000" pitchFamily="2" charset="0"/>
            </a:endParaRPr>
          </a:p>
        </p:txBody>
      </p:sp>
      <p:pic>
        <p:nvPicPr>
          <p:cNvPr id="11" name="Google Shape;119;p15">
            <a:extLst>
              <a:ext uri="{FF2B5EF4-FFF2-40B4-BE49-F238E27FC236}">
                <a16:creationId xmlns:a16="http://schemas.microsoft.com/office/drawing/2014/main" id="{C59D76D3-EEB8-ED95-F1FB-3D6403666626}"/>
              </a:ext>
            </a:extLst>
          </p:cNvPr>
          <p:cNvPicPr preferRelativeResize="0"/>
          <p:nvPr/>
        </p:nvPicPr>
        <p:blipFill>
          <a:blip r:embed="rId16">
            <a:alphaModFix/>
          </a:blip>
          <a:stretch>
            <a:fillRect/>
          </a:stretch>
        </p:blipFill>
        <p:spPr>
          <a:xfrm>
            <a:off x="4659287" y="1779656"/>
            <a:ext cx="3519523" cy="138533"/>
          </a:xfrm>
          <a:prstGeom prst="rect">
            <a:avLst/>
          </a:prstGeom>
          <a:noFill/>
          <a:ln>
            <a:noFill/>
          </a:ln>
        </p:spPr>
      </p:pic>
      <p:grpSp>
        <p:nvGrpSpPr>
          <p:cNvPr id="47" name="Group 46">
            <a:extLst>
              <a:ext uri="{FF2B5EF4-FFF2-40B4-BE49-F238E27FC236}">
                <a16:creationId xmlns:a16="http://schemas.microsoft.com/office/drawing/2014/main" id="{4303E6B4-D965-355B-9A03-2AEF1B4E3173}"/>
              </a:ext>
            </a:extLst>
          </p:cNvPr>
          <p:cNvGrpSpPr/>
          <p:nvPr/>
        </p:nvGrpSpPr>
        <p:grpSpPr>
          <a:xfrm>
            <a:off x="5146701" y="5137286"/>
            <a:ext cx="5946952" cy="1523374"/>
            <a:chOff x="4626324" y="5367027"/>
            <a:chExt cx="5946952" cy="1523374"/>
          </a:xfrm>
        </p:grpSpPr>
        <p:pic>
          <p:nvPicPr>
            <p:cNvPr id="13" name="Picture 12">
              <a:extLst>
                <a:ext uri="{FF2B5EF4-FFF2-40B4-BE49-F238E27FC236}">
                  <a16:creationId xmlns:a16="http://schemas.microsoft.com/office/drawing/2014/main" id="{CBCE6825-0C19-F1DF-528E-1495877A1C82}"/>
                </a:ext>
              </a:extLst>
            </p:cNvPr>
            <p:cNvPicPr>
              <a:picLocks noChangeAspect="1"/>
            </p:cNvPicPr>
            <p:nvPr/>
          </p:nvPicPr>
          <p:blipFill rotWithShape="1">
            <a:blip r:embed="rId17"/>
            <a:srcRect l="73791" b="60634"/>
            <a:stretch/>
          </p:blipFill>
          <p:spPr>
            <a:xfrm>
              <a:off x="8507265" y="5367027"/>
              <a:ext cx="1082708" cy="1468768"/>
            </a:xfrm>
            <a:prstGeom prst="rect">
              <a:avLst/>
            </a:prstGeom>
          </p:spPr>
        </p:pic>
        <p:pic>
          <p:nvPicPr>
            <p:cNvPr id="14" name="Picture 13">
              <a:extLst>
                <a:ext uri="{FF2B5EF4-FFF2-40B4-BE49-F238E27FC236}">
                  <a16:creationId xmlns:a16="http://schemas.microsoft.com/office/drawing/2014/main" id="{C1B9545F-212E-58CD-44AF-73550C06F1F7}"/>
                </a:ext>
              </a:extLst>
            </p:cNvPr>
            <p:cNvPicPr>
              <a:picLocks noChangeAspect="1"/>
            </p:cNvPicPr>
            <p:nvPr/>
          </p:nvPicPr>
          <p:blipFill rotWithShape="1">
            <a:blip r:embed="rId18"/>
            <a:srcRect l="51154" t="51183" r="27600" b="9629"/>
            <a:stretch/>
          </p:blipFill>
          <p:spPr>
            <a:xfrm rot="597784">
              <a:off x="5713098" y="5466417"/>
              <a:ext cx="872472" cy="1293037"/>
            </a:xfrm>
            <a:prstGeom prst="rect">
              <a:avLst/>
            </a:prstGeom>
          </p:spPr>
        </p:pic>
        <p:pic>
          <p:nvPicPr>
            <p:cNvPr id="16" name="Picture 15">
              <a:extLst>
                <a:ext uri="{FF2B5EF4-FFF2-40B4-BE49-F238E27FC236}">
                  <a16:creationId xmlns:a16="http://schemas.microsoft.com/office/drawing/2014/main" id="{F42909A9-5FC5-1523-C05A-2C5DD473F078}"/>
                </a:ext>
              </a:extLst>
            </p:cNvPr>
            <p:cNvPicPr>
              <a:picLocks noChangeAspect="1"/>
            </p:cNvPicPr>
            <p:nvPr/>
          </p:nvPicPr>
          <p:blipFill rotWithShape="1">
            <a:blip r:embed="rId17"/>
            <a:srcRect l="51967" t="51223" r="28910" b="8921"/>
            <a:stretch/>
          </p:blipFill>
          <p:spPr>
            <a:xfrm rot="644935">
              <a:off x="7638050" y="5482490"/>
              <a:ext cx="821918" cy="1300751"/>
            </a:xfrm>
            <a:prstGeom prst="rect">
              <a:avLst/>
            </a:prstGeom>
          </p:spPr>
        </p:pic>
        <p:pic>
          <p:nvPicPr>
            <p:cNvPr id="17" name="Picture 16">
              <a:extLst>
                <a:ext uri="{FF2B5EF4-FFF2-40B4-BE49-F238E27FC236}">
                  <a16:creationId xmlns:a16="http://schemas.microsoft.com/office/drawing/2014/main" id="{769F6418-E671-9DED-E99F-CE88EEA813DC}"/>
                </a:ext>
              </a:extLst>
            </p:cNvPr>
            <p:cNvPicPr>
              <a:picLocks noChangeAspect="1"/>
            </p:cNvPicPr>
            <p:nvPr/>
          </p:nvPicPr>
          <p:blipFill rotWithShape="1">
            <a:blip r:embed="rId18"/>
            <a:srcRect t="48627" r="74499" b="8291"/>
            <a:stretch/>
          </p:blipFill>
          <p:spPr>
            <a:xfrm rot="21149046">
              <a:off x="9490568" y="5393278"/>
              <a:ext cx="1082708" cy="1497123"/>
            </a:xfrm>
            <a:prstGeom prst="rect">
              <a:avLst/>
            </a:prstGeom>
          </p:spPr>
        </p:pic>
        <p:pic>
          <p:nvPicPr>
            <p:cNvPr id="45" name="Picture 44">
              <a:extLst>
                <a:ext uri="{FF2B5EF4-FFF2-40B4-BE49-F238E27FC236}">
                  <a16:creationId xmlns:a16="http://schemas.microsoft.com/office/drawing/2014/main" id="{88CF35F1-65BB-0973-DF94-16D1B46F1DAE}"/>
                </a:ext>
              </a:extLst>
            </p:cNvPr>
            <p:cNvPicPr>
              <a:picLocks noChangeAspect="1"/>
            </p:cNvPicPr>
            <p:nvPr/>
          </p:nvPicPr>
          <p:blipFill rotWithShape="1">
            <a:blip r:embed="rId17"/>
            <a:srcRect l="-1" r="77605" b="60445"/>
            <a:stretch/>
          </p:blipFill>
          <p:spPr>
            <a:xfrm rot="21215629">
              <a:off x="4626324" y="5433402"/>
              <a:ext cx="940186" cy="1329952"/>
            </a:xfrm>
            <a:prstGeom prst="rect">
              <a:avLst/>
            </a:prstGeom>
          </p:spPr>
        </p:pic>
        <p:pic>
          <p:nvPicPr>
            <p:cNvPr id="46" name="Picture 45">
              <a:extLst>
                <a:ext uri="{FF2B5EF4-FFF2-40B4-BE49-F238E27FC236}">
                  <a16:creationId xmlns:a16="http://schemas.microsoft.com/office/drawing/2014/main" id="{31C5898B-3865-C420-AAE2-B7F022B8FD1F}"/>
                </a:ext>
              </a:extLst>
            </p:cNvPr>
            <p:cNvPicPr>
              <a:picLocks noChangeAspect="1"/>
            </p:cNvPicPr>
            <p:nvPr/>
          </p:nvPicPr>
          <p:blipFill rotWithShape="1">
            <a:blip r:embed="rId18"/>
            <a:srcRect l="75981" b="60769"/>
            <a:stretch/>
          </p:blipFill>
          <p:spPr>
            <a:xfrm rot="21148997">
              <a:off x="6653033" y="5456625"/>
              <a:ext cx="936320" cy="1357952"/>
            </a:xfrm>
            <a:prstGeom prst="rect">
              <a:avLst/>
            </a:prstGeom>
          </p:spPr>
        </p:pic>
      </p:grpSp>
    </p:spTree>
    <p:extLst>
      <p:ext uri="{BB962C8B-B14F-4D97-AF65-F5344CB8AC3E}">
        <p14:creationId xmlns:p14="http://schemas.microsoft.com/office/powerpoint/2010/main" val="15305611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2">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3">
            <a:alphaModFix/>
          </a:blip>
          <a:stretch>
            <a:fillRect/>
          </a:stretch>
        </p:blipFill>
        <p:spPr>
          <a:xfrm>
            <a:off x="1629915" y="3017627"/>
            <a:ext cx="1621966" cy="635877"/>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4">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5">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6">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3404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76396" y="3095400"/>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bjective</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798362" y="632460"/>
            <a:ext cx="6997469"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5141490" y="1143726"/>
            <a:ext cx="6334230" cy="2802427"/>
          </a:xfrm>
          <a:prstGeom prst="rect">
            <a:avLst/>
          </a:prstGeom>
          <a:noFill/>
          <a:ln>
            <a:noFill/>
          </a:ln>
        </p:spPr>
        <p:txBody>
          <a:bodyPr spcFirstLastPara="1" wrap="square" lIns="91425" tIns="91425" rIns="91425" bIns="91425" anchor="t" anchorCtr="0">
            <a:noAutofit/>
          </a:bodyPr>
          <a:lstStyle/>
          <a:p>
            <a:pPr lvl="0">
              <a:lnSpc>
                <a:spcPct val="107000"/>
              </a:lnSpc>
            </a:pPr>
            <a:r>
              <a:rPr lang="en-GB" sz="2500">
                <a:effectLst/>
                <a:latin typeface="Montserrat" panose="00000500000000000000" pitchFamily="2" charset="0"/>
                <a:ea typeface="Aptos" panose="020B0004020202020204" pitchFamily="34" charset="0"/>
                <a:cs typeface="Times New Roman" panose="02020603050405020304" pitchFamily="18" charset="0"/>
              </a:rPr>
              <a:t>I can explain the importance of having a balance between online games and other hobbies.</a:t>
            </a:r>
            <a:endParaRPr lang="en-GB" sz="2500">
              <a:solidFill>
                <a:schemeClr val="dk1"/>
              </a:solidFill>
              <a:latin typeface="Montserrat" panose="00000500000000000000" pitchFamily="2" charset="0"/>
              <a:ea typeface="Montserrat Medium"/>
              <a:cs typeface="Montserrat Medium"/>
              <a:sym typeface="Montserrat Medium"/>
            </a:endParaRPr>
          </a:p>
        </p:txBody>
      </p:sp>
      <p:sp>
        <p:nvSpPr>
          <p:cNvPr id="48" name="Freeform 3">
            <a:extLst>
              <a:ext uri="{FF2B5EF4-FFF2-40B4-BE49-F238E27FC236}">
                <a16:creationId xmlns:a16="http://schemas.microsoft.com/office/drawing/2014/main" id="{95F3EF56-C5AD-6468-A653-C69DE93BCF30}"/>
              </a:ext>
            </a:extLst>
          </p:cNvPr>
          <p:cNvSpPr/>
          <p:nvPr/>
        </p:nvSpPr>
        <p:spPr>
          <a:xfrm rot="21312372">
            <a:off x="7460745" y="422551"/>
            <a:ext cx="2086086" cy="470332"/>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grpSp>
        <p:nvGrpSpPr>
          <p:cNvPr id="5" name="Group 4">
            <a:extLst>
              <a:ext uri="{FF2B5EF4-FFF2-40B4-BE49-F238E27FC236}">
                <a16:creationId xmlns:a16="http://schemas.microsoft.com/office/drawing/2014/main" id="{E0A76C89-91FC-4C61-4C32-3A767ADD48F3}"/>
              </a:ext>
            </a:extLst>
          </p:cNvPr>
          <p:cNvGrpSpPr/>
          <p:nvPr/>
        </p:nvGrpSpPr>
        <p:grpSpPr>
          <a:xfrm rot="760639">
            <a:off x="8691171" y="3183613"/>
            <a:ext cx="2832222" cy="4256048"/>
            <a:chOff x="3081617" y="1188283"/>
            <a:chExt cx="2813650" cy="4311312"/>
          </a:xfrm>
        </p:grpSpPr>
        <p:sp>
          <p:nvSpPr>
            <p:cNvPr id="12" name="Rectangle 11">
              <a:extLst>
                <a:ext uri="{FF2B5EF4-FFF2-40B4-BE49-F238E27FC236}">
                  <a16:creationId xmlns:a16="http://schemas.microsoft.com/office/drawing/2014/main" id="{82A7E93B-A767-714F-FDF7-E50185E617D5}"/>
                </a:ext>
              </a:extLst>
            </p:cNvPr>
            <p:cNvSpPr/>
            <p:nvPr/>
          </p:nvSpPr>
          <p:spPr>
            <a:xfrm>
              <a:off x="3081617" y="1188283"/>
              <a:ext cx="2813650" cy="4311312"/>
            </a:xfrm>
            <a:prstGeom prst="rect">
              <a:avLst/>
            </a:prstGeom>
            <a:solidFill>
              <a:schemeClr val="bg1"/>
            </a:solidFill>
            <a:ln>
              <a:solidFill>
                <a:srgbClr val="3380A3"/>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5" name="Picture 14">
              <a:extLst>
                <a:ext uri="{FF2B5EF4-FFF2-40B4-BE49-F238E27FC236}">
                  <a16:creationId xmlns:a16="http://schemas.microsoft.com/office/drawing/2014/main" id="{16D2BCD9-A13B-64F8-2E51-63C3FD53018E}"/>
                </a:ext>
              </a:extLst>
            </p:cNvPr>
            <p:cNvPicPr>
              <a:picLocks noChangeAspect="1"/>
            </p:cNvPicPr>
            <p:nvPr/>
          </p:nvPicPr>
          <p:blipFill>
            <a:blip r:embed="rId17"/>
            <a:stretch>
              <a:fillRect/>
            </a:stretch>
          </p:blipFill>
          <p:spPr>
            <a:xfrm>
              <a:off x="3274779" y="1622097"/>
              <a:ext cx="2433967" cy="3277017"/>
            </a:xfrm>
            <a:prstGeom prst="rect">
              <a:avLst/>
            </a:prstGeom>
            <a:ln>
              <a:solidFill>
                <a:srgbClr val="3380A3"/>
              </a:solidFill>
            </a:ln>
            <a:effectLst/>
          </p:spPr>
        </p:pic>
      </p:grpSp>
      <p:sp>
        <p:nvSpPr>
          <p:cNvPr id="49" name="Freeform 3">
            <a:extLst>
              <a:ext uri="{FF2B5EF4-FFF2-40B4-BE49-F238E27FC236}">
                <a16:creationId xmlns:a16="http://schemas.microsoft.com/office/drawing/2014/main" id="{99E9D9DB-1B89-2CE5-C9B6-DB60C28DEA8C}"/>
              </a:ext>
            </a:extLst>
          </p:cNvPr>
          <p:cNvSpPr/>
          <p:nvPr/>
        </p:nvSpPr>
        <p:spPr>
          <a:xfrm rot="285236">
            <a:off x="9879996" y="3007350"/>
            <a:ext cx="1742633" cy="389587"/>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Tree>
    <p:extLst>
      <p:ext uri="{BB962C8B-B14F-4D97-AF65-F5344CB8AC3E}">
        <p14:creationId xmlns:p14="http://schemas.microsoft.com/office/powerpoint/2010/main" val="41978195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blip>
          <a:stretch>
            <a:fillRect/>
          </a:stretch>
        </p:blipFill>
        <p:spPr>
          <a:xfrm>
            <a:off x="1657611" y="3790535"/>
            <a:ext cx="1608654" cy="626569"/>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617483"/>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92309" y="3915856"/>
            <a:ext cx="1280821" cy="667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GB" sz="2400" b="0" i="1" u="none" strike="noStrike" kern="1200" cap="none" spc="0" normalizeH="0" baseline="0" noProof="0" err="1">
                <a:ln>
                  <a:noFill/>
                </a:ln>
                <a:solidFill>
                  <a:prstClr val="black"/>
                </a:solidFill>
                <a:effectLst/>
                <a:uLnTx/>
                <a:uFillTx/>
                <a:latin typeface="Playfair Display" panose="00000500000000000000" pitchFamily="2" charset="0"/>
                <a:ea typeface="Montserrat Medium"/>
                <a:cs typeface="Montserrat Medium"/>
                <a:sym typeface="Montserrat Medium"/>
              </a:rPr>
              <a:t>ead</a:t>
            </a:r>
            <a:endParaRPr kumimoji="0" sz="2400" b="0" i="1" u="none" strike="noStrike" kern="1200" cap="none" spc="0" normalizeH="0" baseline="0" noProof="0">
              <a:ln>
                <a:noFill/>
              </a:ln>
              <a:solidFill>
                <a:prstClr val="black"/>
              </a:solidFill>
              <a:effectLst/>
              <a:uLnTx/>
              <a:uFillTx/>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47033" y="441526"/>
            <a:ext cx="7963062" cy="689034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307663" y="2567305"/>
            <a:ext cx="7684365" cy="2802427"/>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2000" b="1" i="0" u="none" strike="noStrike" kern="1200" cap="none" spc="0" normalizeH="0" baseline="0" noProof="0" dirty="0">
                <a:ln>
                  <a:noFill/>
                </a:ln>
                <a:solidFill>
                  <a:prstClr val="black"/>
                </a:solidFill>
                <a:effectLst/>
                <a:uLnTx/>
                <a:uFillTx/>
                <a:latin typeface="Montserrat"/>
                <a:ea typeface="+mn-ea"/>
                <a:cs typeface="+mn-cs"/>
              </a:rPr>
              <a:t>Vocabulary: </a:t>
            </a:r>
          </a:p>
          <a:p>
            <a:pPr marL="0" marR="0" lvl="0" indent="0" algn="l" defTabSz="914400" rtl="0" eaLnBrk="1" fontAlgn="base" latinLnBrk="0" hangingPunct="1">
              <a:lnSpc>
                <a:spcPct val="150000"/>
              </a:lnSpc>
              <a:spcBef>
                <a:spcPts val="0"/>
              </a:spcBef>
              <a:spcAft>
                <a:spcPts val="0"/>
              </a:spcAft>
              <a:buClrTx/>
              <a:buSzTx/>
              <a:buFontTx/>
              <a:buNone/>
              <a:tabLst/>
              <a:defRPr/>
            </a:pPr>
            <a:r>
              <a:rPr lang="en-GB" sz="2000" dirty="0">
                <a:solidFill>
                  <a:prstClr val="black"/>
                </a:solidFill>
                <a:latin typeface="Montserrat"/>
              </a:rPr>
              <a:t>“What about a break from your game?’ Mom </a:t>
            </a:r>
            <a:r>
              <a:rPr lang="en-GB" sz="2000" b="1" dirty="0">
                <a:solidFill>
                  <a:prstClr val="black"/>
                </a:solidFill>
                <a:latin typeface="Montserrat"/>
              </a:rPr>
              <a:t>growled</a:t>
            </a:r>
            <a:r>
              <a:rPr lang="en-GB" sz="2000" dirty="0">
                <a:solidFill>
                  <a:prstClr val="black"/>
                </a:solidFill>
                <a:latin typeface="Montserrat"/>
              </a:rPr>
              <a:t>. ‘Is this going to be another day of doing nothing?”​</a:t>
            </a:r>
          </a:p>
          <a:p>
            <a:pPr marL="0" marR="0" lvl="0" indent="0" algn="l" defTabSz="914400" rtl="0" eaLnBrk="1" fontAlgn="base" latinLnBrk="0" hangingPunct="1">
              <a:lnSpc>
                <a:spcPct val="150000"/>
              </a:lnSpc>
              <a:spcBef>
                <a:spcPts val="0"/>
              </a:spcBef>
              <a:spcAft>
                <a:spcPts val="0"/>
              </a:spcAft>
              <a:buClrTx/>
              <a:buSzTx/>
              <a:buFontTx/>
              <a:buNone/>
              <a:tabLst/>
              <a:defRPr/>
            </a:pPr>
            <a:endParaRPr lang="en-GB" sz="2000" dirty="0">
              <a:solidFill>
                <a:prstClr val="black"/>
              </a:solidFill>
              <a:latin typeface="Montserrat"/>
            </a:endParaRPr>
          </a:p>
          <a:p>
            <a:pPr marL="0" marR="0" lvl="0" indent="0" algn="l" defTabSz="914400" rtl="0" eaLnBrk="1" fontAlgn="base" latinLnBrk="0" hangingPunct="1">
              <a:lnSpc>
                <a:spcPct val="150000"/>
              </a:lnSpc>
              <a:spcBef>
                <a:spcPts val="0"/>
              </a:spcBef>
              <a:spcAft>
                <a:spcPts val="0"/>
              </a:spcAft>
              <a:buClrTx/>
              <a:buSzTx/>
              <a:buFontTx/>
              <a:buNone/>
              <a:tabLst/>
              <a:defRPr/>
            </a:pPr>
            <a:r>
              <a:rPr lang="en-GB" sz="2000" dirty="0">
                <a:solidFill>
                  <a:prstClr val="black"/>
                </a:solidFill>
                <a:latin typeface="Montserrat"/>
              </a:rPr>
              <a:t>What emotion does the verb in </a:t>
            </a:r>
            <a:r>
              <a:rPr lang="en-GB" sz="2000" b="1" dirty="0">
                <a:solidFill>
                  <a:prstClr val="black"/>
                </a:solidFill>
                <a:latin typeface="Montserrat"/>
              </a:rPr>
              <a:t>bold</a:t>
            </a:r>
            <a:r>
              <a:rPr lang="en-GB" sz="2000" dirty="0">
                <a:solidFill>
                  <a:prstClr val="black"/>
                </a:solidFill>
                <a:latin typeface="Montserrat"/>
              </a:rPr>
              <a:t> show us that the mother is feeling?</a:t>
            </a:r>
          </a:p>
          <a:p>
            <a:pPr marL="0" marR="0" lvl="0" indent="0" algn="l" defTabSz="914400" rtl="0" eaLnBrk="1" fontAlgn="base" latinLnBrk="0" hangingPunct="1">
              <a:lnSpc>
                <a:spcPct val="150000"/>
              </a:lnSpc>
              <a:spcBef>
                <a:spcPts val="0"/>
              </a:spcBef>
              <a:spcAft>
                <a:spcPts val="0"/>
              </a:spcAft>
              <a:buClrTx/>
              <a:buSzTx/>
              <a:buFontTx/>
              <a:buNone/>
              <a:tabLst/>
              <a:defRPr/>
            </a:pPr>
            <a:endParaRPr lang="en-GB" sz="2000" dirty="0">
              <a:solidFill>
                <a:prstClr val="black"/>
              </a:solidFill>
              <a:latin typeface="Montserrat"/>
            </a:endParaRPr>
          </a:p>
          <a:p>
            <a:pPr marL="0" marR="0" lvl="0" indent="0" algn="l" defTabSz="914400" rtl="0" eaLnBrk="1" fontAlgn="base" latinLnBrk="0" hangingPunct="1">
              <a:lnSpc>
                <a:spcPct val="150000"/>
              </a:lnSpc>
              <a:spcBef>
                <a:spcPts val="0"/>
              </a:spcBef>
              <a:spcAft>
                <a:spcPts val="0"/>
              </a:spcAft>
              <a:buClrTx/>
              <a:buSzTx/>
              <a:buFontTx/>
              <a:buNone/>
              <a:tabLst/>
              <a:defRPr/>
            </a:pPr>
            <a:endParaRPr kumimoji="0" lang="en-GB" sz="2000" b="1" i="0" u="none" strike="noStrike" kern="1200" cap="none" spc="0" normalizeH="0" baseline="0" noProof="0" dirty="0">
              <a:ln>
                <a:noFill/>
              </a:ln>
              <a:solidFill>
                <a:prstClr val="black"/>
              </a:solidFill>
              <a:effectLst/>
              <a:uLnTx/>
              <a:uFillTx/>
              <a:latin typeface="Montserrat"/>
              <a:ea typeface="+mn-ea"/>
              <a:cs typeface="+mn-cs"/>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088535" y="602782"/>
            <a:ext cx="3435557"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rPr>
              <a:t>Enjoy the Story</a:t>
            </a:r>
            <a:endParaRPr kumimoji="0" lang="en-GB"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183371" y="1304009"/>
            <a:ext cx="3519523" cy="138533"/>
          </a:xfrm>
          <a:prstGeom prst="rect">
            <a:avLst/>
          </a:prstGeom>
          <a:noFill/>
          <a:ln>
            <a:noFill/>
          </a:ln>
        </p:spPr>
      </p:pic>
      <p:pic>
        <p:nvPicPr>
          <p:cNvPr id="10" name="Picture 9" descr="A child reading a book&#10;&#10;Description automatically generated">
            <a:extLst>
              <a:ext uri="{FF2B5EF4-FFF2-40B4-BE49-F238E27FC236}">
                <a16:creationId xmlns:a16="http://schemas.microsoft.com/office/drawing/2014/main" id="{6308CEE2-0777-58CC-0CE3-0FEBE43DA0C3}"/>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473202" y="602256"/>
            <a:ext cx="2578395" cy="1822811"/>
          </a:xfrm>
          <a:prstGeom prst="rect">
            <a:avLst/>
          </a:prstGeom>
        </p:spPr>
      </p:pic>
    </p:spTree>
    <p:extLst>
      <p:ext uri="{BB962C8B-B14F-4D97-AF65-F5344CB8AC3E}">
        <p14:creationId xmlns:p14="http://schemas.microsoft.com/office/powerpoint/2010/main" val="27122059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blip>
          <a:stretch>
            <a:fillRect/>
          </a:stretch>
        </p:blipFill>
        <p:spPr>
          <a:xfrm>
            <a:off x="1657611" y="3790535"/>
            <a:ext cx="1608654" cy="626569"/>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389446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92309" y="3915856"/>
            <a:ext cx="1280821" cy="667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GB" sz="2400" b="0" i="1" u="none" strike="noStrike" kern="1200" cap="none" spc="0" normalizeH="0" baseline="0" noProof="0" err="1">
                <a:ln>
                  <a:noFill/>
                </a:ln>
                <a:solidFill>
                  <a:prstClr val="black"/>
                </a:solidFill>
                <a:effectLst/>
                <a:uLnTx/>
                <a:uFillTx/>
                <a:latin typeface="Playfair Display" panose="00000500000000000000" pitchFamily="2" charset="0"/>
                <a:ea typeface="Montserrat Medium"/>
                <a:cs typeface="Montserrat Medium"/>
                <a:sym typeface="Montserrat Medium"/>
              </a:rPr>
              <a:t>ead</a:t>
            </a:r>
            <a:endParaRPr kumimoji="0" sz="2400" b="0" i="1" u="none" strike="noStrike" kern="1200" cap="none" spc="0" normalizeH="0" baseline="0" noProof="0">
              <a:ln>
                <a:noFill/>
              </a:ln>
              <a:solidFill>
                <a:prstClr val="black"/>
              </a:solidFill>
              <a:effectLst/>
              <a:uLnTx/>
              <a:uFillTx/>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47033" y="441526"/>
            <a:ext cx="7963062" cy="689034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259701" y="2310343"/>
            <a:ext cx="7684365" cy="2802427"/>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2000" b="1" i="0" u="none" strike="noStrike" kern="1200" cap="none" spc="0" normalizeH="0" baseline="0" noProof="0">
                <a:ln>
                  <a:noFill/>
                </a:ln>
                <a:solidFill>
                  <a:prstClr val="black"/>
                </a:solidFill>
                <a:effectLst/>
                <a:uLnTx/>
                <a:uFillTx/>
                <a:latin typeface="Montserrat"/>
                <a:ea typeface="+mn-ea"/>
                <a:cs typeface="+mn-cs"/>
              </a:rPr>
              <a:t>Retrieval: </a:t>
            </a:r>
          </a:p>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2000" b="0" i="0" u="none" strike="noStrike" kern="1200" cap="none" spc="0" normalizeH="0" baseline="0" noProof="0">
                <a:ln>
                  <a:noFill/>
                </a:ln>
                <a:solidFill>
                  <a:prstClr val="black"/>
                </a:solidFill>
                <a:effectLst/>
                <a:uLnTx/>
                <a:uFillTx/>
                <a:latin typeface="Montserrat"/>
                <a:ea typeface="+mn-ea"/>
                <a:cs typeface="+mn-cs"/>
              </a:rPr>
              <a:t>Had the child been in trouble before from playing video games for too long? </a:t>
            </a:r>
          </a:p>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2000" b="0" i="0" u="none" strike="noStrike" kern="1200" cap="none" spc="0" normalizeH="0" baseline="0" noProof="0">
                <a:ln>
                  <a:noFill/>
                </a:ln>
                <a:solidFill>
                  <a:prstClr val="black"/>
                </a:solidFill>
                <a:effectLst/>
                <a:uLnTx/>
                <a:uFillTx/>
                <a:latin typeface="Montserrat"/>
                <a:ea typeface="+mn-ea"/>
                <a:cs typeface="+mn-cs"/>
              </a:rPr>
              <a:t>How do you know?</a:t>
            </a:r>
            <a:endParaRPr kumimoji="0" lang="en-GB" sz="2000" b="1" i="0" u="none" strike="noStrike" kern="1200" cap="none" spc="0" normalizeH="0" baseline="0" noProof="0">
              <a:ln>
                <a:noFill/>
              </a:ln>
              <a:solidFill>
                <a:prstClr val="black"/>
              </a:solidFill>
              <a:effectLst/>
              <a:uLnTx/>
              <a:uFillTx/>
              <a:latin typeface="Montserrat"/>
              <a:ea typeface="+mn-ea"/>
              <a:cs typeface="+mn-cs"/>
            </a:endParaRPr>
          </a:p>
          <a:p>
            <a:pPr marL="0" marR="0" lvl="0" indent="0" algn="l" defTabSz="914400" rtl="0" eaLnBrk="1" fontAlgn="base" latinLnBrk="0" hangingPunct="1">
              <a:lnSpc>
                <a:spcPct val="150000"/>
              </a:lnSpc>
              <a:spcBef>
                <a:spcPts val="0"/>
              </a:spcBef>
              <a:spcAft>
                <a:spcPts val="0"/>
              </a:spcAft>
              <a:buClrTx/>
              <a:buSzTx/>
              <a:buFontTx/>
              <a:buNone/>
              <a:tabLst/>
              <a:defRPr/>
            </a:pPr>
            <a:endParaRPr kumimoji="0" lang="en-GB" sz="2000" b="1" i="0" u="none" strike="noStrike" kern="1200" cap="none" spc="0" normalizeH="0" baseline="0" noProof="0">
              <a:ln>
                <a:noFill/>
              </a:ln>
              <a:solidFill>
                <a:prstClr val="black"/>
              </a:solidFill>
              <a:effectLst/>
              <a:uLnTx/>
              <a:uFillTx/>
              <a:latin typeface="Montserrat"/>
              <a:ea typeface="+mn-ea"/>
              <a:cs typeface="+mn-cs"/>
            </a:endParaRPr>
          </a:p>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2000" b="1" i="0" u="none" strike="noStrike" kern="1200" cap="none" spc="0" normalizeH="0" baseline="0" noProof="0">
                <a:ln>
                  <a:noFill/>
                </a:ln>
                <a:solidFill>
                  <a:prstClr val="black"/>
                </a:solidFill>
                <a:effectLst/>
                <a:uLnTx/>
                <a:uFillTx/>
                <a:latin typeface="Montserrat"/>
                <a:ea typeface="+mn-ea"/>
                <a:cs typeface="+mn-cs"/>
              </a:rPr>
              <a:t>Inference: </a:t>
            </a:r>
          </a:p>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2000" b="0" i="0" u="none" strike="noStrike" kern="1200" cap="none" spc="0" normalizeH="0" baseline="0" noProof="0">
                <a:ln>
                  <a:noFill/>
                </a:ln>
                <a:solidFill>
                  <a:srgbClr val="000000"/>
                </a:solidFill>
                <a:effectLst/>
                <a:uLnTx/>
                <a:uFillTx/>
                <a:latin typeface="Montserrat" panose="00000500000000000000" pitchFamily="2" charset="0"/>
                <a:ea typeface="+mn-ea"/>
                <a:cs typeface="+mn-cs"/>
              </a:rPr>
              <a:t>Do you think the child has learnt to have a good balance between online games and other hobbies? </a:t>
            </a:r>
          </a:p>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2000" b="0" i="0" u="none" strike="noStrike" kern="1200" cap="none" spc="0" normalizeH="0" baseline="0" noProof="0">
                <a:ln>
                  <a:noFill/>
                </a:ln>
                <a:solidFill>
                  <a:srgbClr val="000000"/>
                </a:solidFill>
                <a:effectLst/>
                <a:uLnTx/>
                <a:uFillTx/>
                <a:latin typeface="Montserrat" panose="00000500000000000000" pitchFamily="2" charset="0"/>
                <a:ea typeface="+mn-ea"/>
                <a:cs typeface="+mn-cs"/>
              </a:rPr>
              <a:t>Why or why not? </a:t>
            </a:r>
          </a:p>
        </p:txBody>
      </p:sp>
      <p:sp>
        <p:nvSpPr>
          <p:cNvPr id="8" name="TextBox 7">
            <a:extLst>
              <a:ext uri="{FF2B5EF4-FFF2-40B4-BE49-F238E27FC236}">
                <a16:creationId xmlns:a16="http://schemas.microsoft.com/office/drawing/2014/main" id="{58B9AB1F-B753-A912-4424-AA7ABC7BCD2D}"/>
              </a:ext>
            </a:extLst>
          </p:cNvPr>
          <p:cNvSpPr txBox="1"/>
          <p:nvPr/>
        </p:nvSpPr>
        <p:spPr>
          <a:xfrm>
            <a:off x="4088535" y="602782"/>
            <a:ext cx="3435557"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rPr>
              <a:t>Enjoy the Story</a:t>
            </a:r>
            <a:endParaRPr kumimoji="0" lang="en-GB"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183371" y="1304009"/>
            <a:ext cx="3519523" cy="138533"/>
          </a:xfrm>
          <a:prstGeom prst="rect">
            <a:avLst/>
          </a:prstGeom>
          <a:noFill/>
          <a:ln>
            <a:noFill/>
          </a:ln>
        </p:spPr>
      </p:pic>
      <p:pic>
        <p:nvPicPr>
          <p:cNvPr id="10" name="Picture 9" descr="A child reading a book&#10;&#10;Description automatically generated">
            <a:extLst>
              <a:ext uri="{FF2B5EF4-FFF2-40B4-BE49-F238E27FC236}">
                <a16:creationId xmlns:a16="http://schemas.microsoft.com/office/drawing/2014/main" id="{6308CEE2-0777-58CC-0CE3-0FEBE43DA0C3}"/>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473202" y="602256"/>
            <a:ext cx="2578395" cy="1822811"/>
          </a:xfrm>
          <a:prstGeom prst="rect">
            <a:avLst/>
          </a:prstGeom>
        </p:spPr>
      </p:pic>
    </p:spTree>
    <p:extLst>
      <p:ext uri="{BB962C8B-B14F-4D97-AF65-F5344CB8AC3E}">
        <p14:creationId xmlns:p14="http://schemas.microsoft.com/office/powerpoint/2010/main" val="114051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2">
            <a:alphaModFix/>
          </a:blip>
          <a:stretch>
            <a:fillRect/>
          </a:stretch>
        </p:blipFill>
        <p:spPr>
          <a:xfrm>
            <a:off x="1646503" y="1352704"/>
            <a:ext cx="1344923" cy="519693"/>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3">
            <a:alphaModFix/>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4">
            <a:alphaModFix/>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5">
            <a:alphaModFix/>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6">
            <a:alphaModFix/>
          </a:blip>
          <a:stretch>
            <a:fillRect/>
          </a:stretch>
        </p:blipFill>
        <p:spPr>
          <a:xfrm>
            <a:off x="1728238" y="4777195"/>
            <a:ext cx="1246600" cy="458596"/>
          </a:xfrm>
          <a:prstGeom prst="rect">
            <a:avLst/>
          </a:prstGeom>
          <a:noFill/>
          <a:ln>
            <a:noFill/>
          </a:ln>
        </p:spPr>
      </p:pic>
      <p:sp>
        <p:nvSpPr>
          <p:cNvPr id="8" name="Rectangle 7">
            <a:extLst>
              <a:ext uri="{FF2B5EF4-FFF2-40B4-BE49-F238E27FC236}">
                <a16:creationId xmlns:a16="http://schemas.microsoft.com/office/drawing/2014/main" id="{6B83B77E-3437-DC7E-41C0-7E16F4255FD8}"/>
              </a:ext>
            </a:extLst>
          </p:cNvPr>
          <p:cNvSpPr/>
          <p:nvPr/>
        </p:nvSpPr>
        <p:spPr>
          <a:xfrm>
            <a:off x="3827542" y="686022"/>
            <a:ext cx="7562623" cy="642277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grpSp>
        <p:nvGrpSpPr>
          <p:cNvPr id="9" name="Group 8">
            <a:extLst>
              <a:ext uri="{FF2B5EF4-FFF2-40B4-BE49-F238E27FC236}">
                <a16:creationId xmlns:a16="http://schemas.microsoft.com/office/drawing/2014/main" id="{56233909-77DC-5356-D34D-E5318AD1B4E3}"/>
              </a:ext>
            </a:extLst>
          </p:cNvPr>
          <p:cNvGrpSpPr/>
          <p:nvPr/>
        </p:nvGrpSpPr>
        <p:grpSpPr>
          <a:xfrm rot="506152">
            <a:off x="8811118" y="2940271"/>
            <a:ext cx="2813650" cy="4311312"/>
            <a:chOff x="3081617" y="1188283"/>
            <a:chExt cx="2813650" cy="4311312"/>
          </a:xfrm>
        </p:grpSpPr>
        <p:sp>
          <p:nvSpPr>
            <p:cNvPr id="10" name="Rectangle 9">
              <a:extLst>
                <a:ext uri="{FF2B5EF4-FFF2-40B4-BE49-F238E27FC236}">
                  <a16:creationId xmlns:a16="http://schemas.microsoft.com/office/drawing/2014/main" id="{CA996614-7306-A892-CFB4-D1D6F755131A}"/>
                </a:ext>
              </a:extLst>
            </p:cNvPr>
            <p:cNvSpPr/>
            <p:nvPr/>
          </p:nvSpPr>
          <p:spPr>
            <a:xfrm>
              <a:off x="3081617" y="1188283"/>
              <a:ext cx="2813650" cy="4311312"/>
            </a:xfrm>
            <a:prstGeom prst="rect">
              <a:avLst/>
            </a:prstGeom>
            <a:solidFill>
              <a:schemeClr val="bg1"/>
            </a:solidFill>
            <a:ln>
              <a:solidFill>
                <a:srgbClr val="3380A3"/>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a:extLst>
                <a:ext uri="{FF2B5EF4-FFF2-40B4-BE49-F238E27FC236}">
                  <a16:creationId xmlns:a16="http://schemas.microsoft.com/office/drawing/2014/main" id="{B4239B2F-E968-E34D-CD5F-FCBBC889C168}"/>
                </a:ext>
              </a:extLst>
            </p:cNvPr>
            <p:cNvPicPr>
              <a:picLocks noChangeAspect="1"/>
            </p:cNvPicPr>
            <p:nvPr/>
          </p:nvPicPr>
          <p:blipFill>
            <a:blip r:embed="rId7"/>
            <a:stretch>
              <a:fillRect/>
            </a:stretch>
          </p:blipFill>
          <p:spPr>
            <a:xfrm>
              <a:off x="3274779" y="1622097"/>
              <a:ext cx="2433967" cy="3277017"/>
            </a:xfrm>
            <a:prstGeom prst="rect">
              <a:avLst/>
            </a:prstGeom>
            <a:ln>
              <a:solidFill>
                <a:srgbClr val="3380A3"/>
              </a:solidFill>
            </a:ln>
            <a:effectLst/>
          </p:spPr>
        </p:pic>
      </p:grpSp>
      <p:sp>
        <p:nvSpPr>
          <p:cNvPr id="13" name="Google Shape;121;p15">
            <a:extLst>
              <a:ext uri="{FF2B5EF4-FFF2-40B4-BE49-F238E27FC236}">
                <a16:creationId xmlns:a16="http://schemas.microsoft.com/office/drawing/2014/main" id="{E67F8557-313A-4DD7-8BB3-D4371BBF4582}"/>
              </a:ext>
            </a:extLst>
          </p:cNvPr>
          <p:cNvSpPr txBox="1"/>
          <p:nvPr/>
        </p:nvSpPr>
        <p:spPr>
          <a:xfrm>
            <a:off x="4070455" y="2024433"/>
            <a:ext cx="6224165" cy="3025773"/>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a:solidFill>
                  <a:srgbClr val="EE9A2B"/>
                </a:solidFill>
                <a:latin typeface="Playfair Display" panose="00000500000000000000" pitchFamily="2" charset="0"/>
                <a:ea typeface="Montserrat Medium"/>
                <a:cs typeface="Montserrat Medium"/>
                <a:sym typeface="Montserrat Medium"/>
              </a:rPr>
              <a:t>Title: </a:t>
            </a:r>
            <a:r>
              <a:rPr lang="en-GB" sz="2500">
                <a:solidFill>
                  <a:schemeClr val="dk1"/>
                </a:solidFill>
                <a:latin typeface="Montserrat" panose="00000500000000000000" pitchFamily="2" charset="0"/>
                <a:ea typeface="Montserrat Medium"/>
                <a:cs typeface="Montserrat Medium"/>
                <a:sym typeface="Montserrat Medium"/>
              </a:rPr>
              <a:t>On A Magical Do-Nothing Day</a:t>
            </a:r>
          </a:p>
          <a:p>
            <a:pPr marL="0" lvl="0" indent="0" rtl="0">
              <a:lnSpc>
                <a:spcPct val="115000"/>
              </a:lnSpc>
              <a:spcBef>
                <a:spcPts val="0"/>
              </a:spcBef>
              <a:spcAft>
                <a:spcPts val="0"/>
              </a:spcAft>
              <a:buNone/>
            </a:pPr>
            <a:r>
              <a:rPr lang="en-GB" sz="2500">
                <a:solidFill>
                  <a:srgbClr val="EE9A2B"/>
                </a:solidFill>
                <a:latin typeface="Playfair Display" panose="00000500000000000000" pitchFamily="2" charset="0"/>
                <a:ea typeface="Montserrat Medium"/>
                <a:cs typeface="Montserrat Medium"/>
                <a:sym typeface="Montserrat Medium"/>
              </a:rPr>
              <a:t>Author: </a:t>
            </a:r>
            <a:r>
              <a:rPr lang="en-GB" sz="2500">
                <a:solidFill>
                  <a:schemeClr val="dk1"/>
                </a:solidFill>
                <a:latin typeface="Montserrat" panose="00000500000000000000" pitchFamily="2" charset="0"/>
                <a:ea typeface="Montserrat Medium"/>
                <a:cs typeface="Montserrat Medium"/>
                <a:sym typeface="Montserrat Medium"/>
              </a:rPr>
              <a:t>Beatrice </a:t>
            </a:r>
            <a:r>
              <a:rPr lang="en-GB" sz="2500" err="1">
                <a:solidFill>
                  <a:schemeClr val="dk1"/>
                </a:solidFill>
                <a:latin typeface="Montserrat" panose="00000500000000000000" pitchFamily="2" charset="0"/>
                <a:ea typeface="Montserrat Medium"/>
                <a:cs typeface="Montserrat Medium"/>
                <a:sym typeface="Montserrat Medium"/>
              </a:rPr>
              <a:t>Alemagna</a:t>
            </a:r>
            <a:endParaRPr lang="en-GB" sz="2500">
              <a:solidFill>
                <a:schemeClr val="dk1"/>
              </a:solidFill>
              <a:latin typeface="Montserrat" panose="00000500000000000000" pitchFamily="2" charset="0"/>
              <a:ea typeface="Montserrat Medium"/>
              <a:cs typeface="Montserrat Medium"/>
              <a:sym typeface="Montserrat Medium"/>
            </a:endParaRPr>
          </a:p>
          <a:p>
            <a:pPr>
              <a:lnSpc>
                <a:spcPct val="115000"/>
              </a:lnSpc>
            </a:pPr>
            <a:r>
              <a:rPr lang="en-GB" sz="2500">
                <a:solidFill>
                  <a:srgbClr val="EE9A2B"/>
                </a:solidFill>
                <a:latin typeface="Playfair Display" panose="00000500000000000000" pitchFamily="2" charset="0"/>
                <a:ea typeface="Montserrat Medium"/>
                <a:cs typeface="Montserrat Medium"/>
                <a:sym typeface="Montserrat Medium"/>
              </a:rPr>
              <a:t>Illustrator: </a:t>
            </a:r>
            <a:r>
              <a:rPr lang="en-GB" sz="2500">
                <a:solidFill>
                  <a:schemeClr val="dk1"/>
                </a:solidFill>
                <a:latin typeface="Montserrat" panose="00000500000000000000" pitchFamily="2" charset="0"/>
                <a:ea typeface="Montserrat Medium"/>
                <a:cs typeface="Montserrat Medium"/>
                <a:sym typeface="Montserrat Medium"/>
              </a:rPr>
              <a:t>Beatrice </a:t>
            </a:r>
            <a:r>
              <a:rPr lang="en-GB" sz="2500" err="1">
                <a:solidFill>
                  <a:schemeClr val="dk1"/>
                </a:solidFill>
                <a:latin typeface="Montserrat" panose="00000500000000000000" pitchFamily="2" charset="0"/>
                <a:ea typeface="Montserrat Medium"/>
                <a:cs typeface="Montserrat Medium"/>
                <a:sym typeface="Montserrat Medium"/>
              </a:rPr>
              <a:t>Alemagna</a:t>
            </a:r>
            <a:endParaRPr lang="en-GB" sz="2500">
              <a:solidFill>
                <a:schemeClr val="dk1"/>
              </a:solidFill>
              <a:latin typeface="Playfair Display" panose="00000500000000000000" pitchFamily="2" charset="0"/>
              <a:ea typeface="Montserrat Medium"/>
              <a:cs typeface="Montserrat Medium"/>
              <a:sym typeface="Montserrat Medium"/>
            </a:endParaRPr>
          </a:p>
        </p:txBody>
      </p:sp>
      <p:sp>
        <p:nvSpPr>
          <p:cNvPr id="14" name="Freeform 5">
            <a:extLst>
              <a:ext uri="{FF2B5EF4-FFF2-40B4-BE49-F238E27FC236}">
                <a16:creationId xmlns:a16="http://schemas.microsoft.com/office/drawing/2014/main" id="{2CED58E5-514F-F601-E289-43F7BCCF7371}"/>
              </a:ext>
            </a:extLst>
          </p:cNvPr>
          <p:cNvSpPr/>
          <p:nvPr/>
        </p:nvSpPr>
        <p:spPr>
          <a:xfrm rot="11391965">
            <a:off x="9735748" y="2795308"/>
            <a:ext cx="1628364" cy="444638"/>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6" name="TextBox 15">
            <a:extLst>
              <a:ext uri="{FF2B5EF4-FFF2-40B4-BE49-F238E27FC236}">
                <a16:creationId xmlns:a16="http://schemas.microsoft.com/office/drawing/2014/main" id="{F9E28E6B-3DBF-E6BF-DD81-CF1A462D9CC4}"/>
              </a:ext>
            </a:extLst>
          </p:cNvPr>
          <p:cNvSpPr txBox="1"/>
          <p:nvPr/>
        </p:nvSpPr>
        <p:spPr>
          <a:xfrm>
            <a:off x="4091340" y="1179828"/>
            <a:ext cx="2255746" cy="646331"/>
          </a:xfrm>
          <a:prstGeom prst="rect">
            <a:avLst/>
          </a:prstGeom>
          <a:noFill/>
        </p:spPr>
        <p:txBody>
          <a:bodyPr wrap="none" rtlCol="0">
            <a:spAutoFit/>
          </a:bodyPr>
          <a:lstStyle/>
          <a:p>
            <a:pPr algn="ctr"/>
            <a:r>
              <a:rPr lang="en-US" sz="3600" b="1">
                <a:solidFill>
                  <a:srgbClr val="313E53"/>
                </a:solidFill>
                <a:latin typeface="Playfair Display" panose="00000500000000000000" pitchFamily="2" charset="0"/>
              </a:rPr>
              <a:t>Our Book</a:t>
            </a:r>
            <a:endParaRPr lang="en-GB" sz="3600" b="1">
              <a:solidFill>
                <a:srgbClr val="313E53"/>
              </a:solidFill>
              <a:latin typeface="Playfair Display" panose="00000500000000000000" pitchFamily="2" charset="0"/>
            </a:endParaRPr>
          </a:p>
        </p:txBody>
      </p:sp>
      <p:pic>
        <p:nvPicPr>
          <p:cNvPr id="17" name="Google Shape;119;p15">
            <a:extLst>
              <a:ext uri="{FF2B5EF4-FFF2-40B4-BE49-F238E27FC236}">
                <a16:creationId xmlns:a16="http://schemas.microsoft.com/office/drawing/2014/main" id="{1889BE0A-8A44-8EC9-04B1-271D5EFE85AC}"/>
              </a:ext>
            </a:extLst>
          </p:cNvPr>
          <p:cNvPicPr preferRelativeResize="0"/>
          <p:nvPr/>
        </p:nvPicPr>
        <p:blipFill>
          <a:blip r:embed="rId10">
            <a:alphaModFix/>
          </a:blip>
          <a:stretch>
            <a:fillRect/>
          </a:stretch>
        </p:blipFill>
        <p:spPr>
          <a:xfrm>
            <a:off x="4179479" y="1803632"/>
            <a:ext cx="2316184" cy="68765"/>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7884810"/>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grpSp>
    </p:spTree>
    <p:extLst>
      <p:ext uri="{BB962C8B-B14F-4D97-AF65-F5344CB8AC3E}">
        <p14:creationId xmlns:p14="http://schemas.microsoft.com/office/powerpoint/2010/main" val="14129625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3233475"/>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ou</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3960580" y="717044"/>
            <a:ext cx="7838321"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295432" y="2027786"/>
            <a:ext cx="7073022" cy="2802427"/>
          </a:xfrm>
          <a:prstGeom prst="rect">
            <a:avLst/>
          </a:prstGeom>
          <a:noFill/>
          <a:ln>
            <a:noFill/>
          </a:ln>
        </p:spPr>
        <p:txBody>
          <a:bodyPr spcFirstLastPara="1" wrap="square" lIns="91425" tIns="91425" rIns="91425" bIns="91425" anchor="t" anchorCtr="0">
            <a:noAutofit/>
          </a:bodyPr>
          <a:lstStyle/>
          <a:p>
            <a:r>
              <a:rPr lang="en-GB" sz="2000" dirty="0">
                <a:effectLst/>
                <a:latin typeface="Montserrat" panose="00000500000000000000" pitchFamily="2" charset="0"/>
              </a:rPr>
              <a:t>How can online friendships help us stay connected to people we know?</a:t>
            </a:r>
          </a:p>
          <a:p>
            <a:endParaRPr lang="en-GB" sz="2000" dirty="0">
              <a:effectLst/>
              <a:latin typeface="Montserrat" panose="00000500000000000000" pitchFamily="2" charset="0"/>
            </a:endParaRPr>
          </a:p>
          <a:p>
            <a:r>
              <a:rPr lang="en-GB" sz="2000" dirty="0">
                <a:effectLst/>
                <a:latin typeface="Montserrat" panose="00000500000000000000" pitchFamily="2" charset="0"/>
              </a:rPr>
              <a:t>What problems might happen if we only had online friendships?</a:t>
            </a:r>
          </a:p>
          <a:p>
            <a:endParaRPr lang="en-GB" sz="2000" dirty="0">
              <a:effectLst/>
              <a:latin typeface="Montserrat" panose="00000500000000000000" pitchFamily="2" charset="0"/>
            </a:endParaRPr>
          </a:p>
          <a:p>
            <a:r>
              <a:rPr lang="en-GB" sz="2000" dirty="0">
                <a:effectLst/>
                <a:latin typeface="Montserrat" panose="00000500000000000000" pitchFamily="2" charset="0"/>
              </a:rPr>
              <a:t>Why are real-life, in-person friendships important?</a:t>
            </a:r>
          </a:p>
        </p:txBody>
      </p:sp>
      <p:sp>
        <p:nvSpPr>
          <p:cNvPr id="8" name="TextBox 7">
            <a:extLst>
              <a:ext uri="{FF2B5EF4-FFF2-40B4-BE49-F238E27FC236}">
                <a16:creationId xmlns:a16="http://schemas.microsoft.com/office/drawing/2014/main" id="{58B9AB1F-B753-A912-4424-AA7ABC7BCD2D}"/>
              </a:ext>
            </a:extLst>
          </p:cNvPr>
          <p:cNvSpPr txBox="1"/>
          <p:nvPr/>
        </p:nvSpPr>
        <p:spPr>
          <a:xfrm>
            <a:off x="4255903" y="970771"/>
            <a:ext cx="3770584" cy="646331"/>
          </a:xfrm>
          <a:prstGeom prst="rect">
            <a:avLst/>
          </a:prstGeom>
          <a:noFill/>
        </p:spPr>
        <p:txBody>
          <a:bodyPr wrap="none" rtlCol="0">
            <a:spAutoFit/>
          </a:bodyPr>
          <a:lstStyle/>
          <a:p>
            <a:pPr algn="ctr"/>
            <a:r>
              <a:rPr lang="en-US" sz="3600" b="1" dirty="0">
                <a:solidFill>
                  <a:srgbClr val="313E53"/>
                </a:solidFill>
                <a:latin typeface="Playfair Display" panose="00000500000000000000" pitchFamily="2" charset="0"/>
              </a:rPr>
              <a:t>Class Discussion</a:t>
            </a:r>
            <a:endParaRPr lang="en-GB" sz="3600" b="1" dirty="0">
              <a:solidFill>
                <a:srgbClr val="313E53"/>
              </a:solidFill>
              <a:latin typeface="Playfair Display" panose="00000500000000000000" pitchFamily="2" charset="0"/>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381434" y="1650100"/>
            <a:ext cx="3519523" cy="138533"/>
          </a:xfrm>
          <a:prstGeom prst="rect">
            <a:avLst/>
          </a:prstGeom>
          <a:noFill/>
          <a:ln>
            <a:noFill/>
          </a:ln>
        </p:spPr>
      </p:pic>
      <p:pic>
        <p:nvPicPr>
          <p:cNvPr id="13" name="Picture 12" descr="A group of children reading a book&#10;&#10;Description automatically generated">
            <a:extLst>
              <a:ext uri="{FF2B5EF4-FFF2-40B4-BE49-F238E27FC236}">
                <a16:creationId xmlns:a16="http://schemas.microsoft.com/office/drawing/2014/main" id="{147A3B05-DC54-E5EE-09CC-09A22C03F884}"/>
              </a:ext>
            </a:extLst>
          </p:cNvPr>
          <p:cNvPicPr>
            <a:picLocks noChangeAspect="1"/>
          </p:cNvPicPr>
          <p:nvPr/>
        </p:nvPicPr>
        <p:blipFill rotWithShape="1">
          <a:blip r:embed="rId17">
            <a:extLst>
              <a:ext uri="{28A0092B-C50C-407E-A947-70E740481C1C}">
                <a14:useLocalDpi xmlns:a14="http://schemas.microsoft.com/office/drawing/2010/main" val="0"/>
              </a:ext>
            </a:extLst>
          </a:blip>
          <a:srcRect l="19152" t="22634" r="31933" b="7667"/>
          <a:stretch/>
        </p:blipFill>
        <p:spPr>
          <a:xfrm>
            <a:off x="9560216" y="4659481"/>
            <a:ext cx="2238685" cy="2255101"/>
          </a:xfrm>
          <a:prstGeom prst="rect">
            <a:avLst/>
          </a:prstGeom>
        </p:spPr>
      </p:pic>
    </p:spTree>
    <p:extLst>
      <p:ext uri="{BB962C8B-B14F-4D97-AF65-F5344CB8AC3E}">
        <p14:creationId xmlns:p14="http://schemas.microsoft.com/office/powerpoint/2010/main" val="2851138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2251380"/>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ou</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5" name="Rectangle 4">
            <a:extLst>
              <a:ext uri="{FF2B5EF4-FFF2-40B4-BE49-F238E27FC236}">
                <a16:creationId xmlns:a16="http://schemas.microsoft.com/office/drawing/2014/main" id="{3DA7CB50-DE6D-14BF-4250-76059B85D17D}"/>
              </a:ext>
            </a:extLst>
          </p:cNvPr>
          <p:cNvSpPr/>
          <p:nvPr/>
        </p:nvSpPr>
        <p:spPr>
          <a:xfrm>
            <a:off x="4068013" y="1027500"/>
            <a:ext cx="7908599" cy="6143634"/>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Google Shape;118;p15">
            <a:extLst>
              <a:ext uri="{FF2B5EF4-FFF2-40B4-BE49-F238E27FC236}">
                <a16:creationId xmlns:a16="http://schemas.microsoft.com/office/drawing/2014/main" id="{EDC24F4D-0172-EBC0-05CC-28B2AA5086DE}"/>
              </a:ext>
            </a:extLst>
          </p:cNvPr>
          <p:cNvSpPr txBox="1"/>
          <p:nvPr/>
        </p:nvSpPr>
        <p:spPr>
          <a:xfrm>
            <a:off x="4257797" y="1236938"/>
            <a:ext cx="5132400" cy="68099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3600" b="1">
                <a:solidFill>
                  <a:srgbClr val="313E53"/>
                </a:solidFill>
                <a:latin typeface="Playfair Display"/>
                <a:ea typeface="Playfair Display"/>
                <a:cs typeface="Playfair Display"/>
                <a:sym typeface="Playfair Display"/>
              </a:rPr>
              <a:t>Perfect Day</a:t>
            </a:r>
            <a:endParaRPr sz="3600" b="1">
              <a:solidFill>
                <a:srgbClr val="313E53"/>
              </a:solidFill>
              <a:latin typeface="Playfair Display"/>
              <a:ea typeface="Playfair Display"/>
              <a:cs typeface="Playfair Display"/>
              <a:sym typeface="Playfair Display"/>
            </a:endParaRPr>
          </a:p>
        </p:txBody>
      </p:sp>
      <p:pic>
        <p:nvPicPr>
          <p:cNvPr id="11" name="Google Shape;119;p15">
            <a:extLst>
              <a:ext uri="{FF2B5EF4-FFF2-40B4-BE49-F238E27FC236}">
                <a16:creationId xmlns:a16="http://schemas.microsoft.com/office/drawing/2014/main" id="{C471D098-8605-63F4-1517-05D065A6AFA3}"/>
              </a:ext>
            </a:extLst>
          </p:cNvPr>
          <p:cNvPicPr preferRelativeResize="0"/>
          <p:nvPr/>
        </p:nvPicPr>
        <p:blipFill>
          <a:blip r:embed="rId16">
            <a:alphaModFix/>
          </a:blip>
          <a:stretch>
            <a:fillRect/>
          </a:stretch>
        </p:blipFill>
        <p:spPr>
          <a:xfrm>
            <a:off x="4319356" y="1897863"/>
            <a:ext cx="2767244" cy="127126"/>
          </a:xfrm>
          <a:prstGeom prst="rect">
            <a:avLst/>
          </a:prstGeom>
          <a:noFill/>
          <a:ln>
            <a:noFill/>
          </a:ln>
        </p:spPr>
      </p:pic>
      <p:sp>
        <p:nvSpPr>
          <p:cNvPr id="12" name="Google Shape;121;p15">
            <a:extLst>
              <a:ext uri="{FF2B5EF4-FFF2-40B4-BE49-F238E27FC236}">
                <a16:creationId xmlns:a16="http://schemas.microsoft.com/office/drawing/2014/main" id="{75D179A0-11D1-133C-7AAC-ACDEB7B171F4}"/>
              </a:ext>
            </a:extLst>
          </p:cNvPr>
          <p:cNvSpPr txBox="1"/>
          <p:nvPr/>
        </p:nvSpPr>
        <p:spPr>
          <a:xfrm>
            <a:off x="4257718" y="2206620"/>
            <a:ext cx="7075924" cy="280242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sz="2500" kern="100">
                <a:solidFill>
                  <a:schemeClr val="dk1"/>
                </a:solidFill>
                <a:latin typeface="Montserrat" panose="00000500000000000000" pitchFamily="2" charset="0"/>
                <a:ea typeface="Montserrat Medium"/>
                <a:cs typeface="Times New Roman" panose="02020603050405020304" pitchFamily="18" charset="0"/>
                <a:sym typeface="Montserrat Medium"/>
              </a:rPr>
              <a:t>What would you do on your perfect day? </a:t>
            </a:r>
          </a:p>
        </p:txBody>
      </p:sp>
      <p:sp>
        <p:nvSpPr>
          <p:cNvPr id="15" name="Google Shape;121;p15">
            <a:extLst>
              <a:ext uri="{FF2B5EF4-FFF2-40B4-BE49-F238E27FC236}">
                <a16:creationId xmlns:a16="http://schemas.microsoft.com/office/drawing/2014/main" id="{96A8EE78-7D47-69B2-BD15-0CAAC9488994}"/>
              </a:ext>
            </a:extLst>
          </p:cNvPr>
          <p:cNvSpPr txBox="1"/>
          <p:nvPr/>
        </p:nvSpPr>
        <p:spPr>
          <a:xfrm>
            <a:off x="4059570" y="493033"/>
            <a:ext cx="2201410" cy="46891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a:effectLst/>
                <a:latin typeface="Montserrat" panose="00000500000000000000" pitchFamily="2" charset="0"/>
                <a:ea typeface="Aptos" panose="020B0004020202020204" pitchFamily="34" charset="0"/>
                <a:cs typeface="Times New Roman" panose="02020603050405020304" pitchFamily="18" charset="0"/>
              </a:rPr>
              <a:t>Activity A</a:t>
            </a:r>
            <a:endParaRPr lang="en-GB">
              <a:solidFill>
                <a:schemeClr val="dk1"/>
              </a:solidFill>
              <a:latin typeface="Montserrat" panose="00000500000000000000" pitchFamily="2" charset="0"/>
              <a:ea typeface="Montserrat Medium"/>
              <a:cs typeface="Montserrat Medium"/>
              <a:sym typeface="Montserrat Medium"/>
            </a:endParaRPr>
          </a:p>
        </p:txBody>
      </p:sp>
      <p:sp>
        <p:nvSpPr>
          <p:cNvPr id="8" name="Freeform 11">
            <a:extLst>
              <a:ext uri="{FF2B5EF4-FFF2-40B4-BE49-F238E27FC236}">
                <a16:creationId xmlns:a16="http://schemas.microsoft.com/office/drawing/2014/main" id="{6ED64633-B404-B56E-F6E8-564782A9B628}"/>
              </a:ext>
            </a:extLst>
          </p:cNvPr>
          <p:cNvSpPr/>
          <p:nvPr/>
        </p:nvSpPr>
        <p:spPr>
          <a:xfrm>
            <a:off x="8022312" y="2979216"/>
            <a:ext cx="3381640" cy="3428361"/>
          </a:xfrm>
          <a:custGeom>
            <a:avLst/>
            <a:gdLst/>
            <a:ahLst/>
            <a:cxnLst/>
            <a:rect l="l" t="t" r="r" b="b"/>
            <a:pathLst>
              <a:path w="4908857" h="4638870">
                <a:moveTo>
                  <a:pt x="0" y="0"/>
                </a:moveTo>
                <a:lnTo>
                  <a:pt x="4908858" y="0"/>
                </a:lnTo>
                <a:lnTo>
                  <a:pt x="4908858" y="4638870"/>
                </a:lnTo>
                <a:lnTo>
                  <a:pt x="0" y="4638870"/>
                </a:lnTo>
                <a:lnTo>
                  <a:pt x="0" y="0"/>
                </a:lnTo>
                <a:close/>
              </a:path>
            </a:pathLst>
          </a:custGeom>
          <a:blipFill>
            <a:blip r:embed="rId17"/>
            <a:stretch>
              <a:fillRect/>
            </a:stretch>
          </a:blipFill>
        </p:spPr>
        <p:txBody>
          <a:bodyPr/>
          <a:lstStyle/>
          <a:p>
            <a:endParaRPr lang="en-GB"/>
          </a:p>
        </p:txBody>
      </p:sp>
    </p:spTree>
    <p:extLst>
      <p:ext uri="{BB962C8B-B14F-4D97-AF65-F5344CB8AC3E}">
        <p14:creationId xmlns:p14="http://schemas.microsoft.com/office/powerpoint/2010/main" val="30800763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1635576"/>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ou</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8" name="Rectangle 7">
            <a:extLst>
              <a:ext uri="{FF2B5EF4-FFF2-40B4-BE49-F238E27FC236}">
                <a16:creationId xmlns:a16="http://schemas.microsoft.com/office/drawing/2014/main" id="{D0E2C2E5-D049-2798-49DC-643A569F1CD9}"/>
              </a:ext>
            </a:extLst>
          </p:cNvPr>
          <p:cNvSpPr/>
          <p:nvPr/>
        </p:nvSpPr>
        <p:spPr>
          <a:xfrm>
            <a:off x="3973711" y="959027"/>
            <a:ext cx="7994458" cy="6188533"/>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Google Shape;118;p15">
            <a:extLst>
              <a:ext uri="{FF2B5EF4-FFF2-40B4-BE49-F238E27FC236}">
                <a16:creationId xmlns:a16="http://schemas.microsoft.com/office/drawing/2014/main" id="{43CC2938-C217-B7E5-3842-3A7123CAD568}"/>
              </a:ext>
            </a:extLst>
          </p:cNvPr>
          <p:cNvSpPr txBox="1"/>
          <p:nvPr/>
        </p:nvSpPr>
        <p:spPr>
          <a:xfrm>
            <a:off x="5311140" y="958596"/>
            <a:ext cx="6548059" cy="680991"/>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0"/>
              </a:spcAft>
              <a:buNone/>
            </a:pPr>
            <a:r>
              <a:rPr lang="en-GB" sz="3600" b="1">
                <a:solidFill>
                  <a:srgbClr val="313E53"/>
                </a:solidFill>
                <a:latin typeface="Playfair Display"/>
                <a:ea typeface="Playfair Display"/>
                <a:cs typeface="Playfair Display"/>
                <a:sym typeface="Playfair Display"/>
              </a:rPr>
              <a:t>Class Connection</a:t>
            </a:r>
            <a:endParaRPr sz="3600" b="1">
              <a:solidFill>
                <a:srgbClr val="313E53"/>
              </a:solidFill>
              <a:latin typeface="Playfair Display"/>
              <a:ea typeface="Playfair Display"/>
              <a:cs typeface="Playfair Display"/>
              <a:sym typeface="Playfair Display"/>
            </a:endParaRPr>
          </a:p>
        </p:txBody>
      </p:sp>
      <p:pic>
        <p:nvPicPr>
          <p:cNvPr id="13" name="Google Shape;119;p15">
            <a:extLst>
              <a:ext uri="{FF2B5EF4-FFF2-40B4-BE49-F238E27FC236}">
                <a16:creationId xmlns:a16="http://schemas.microsoft.com/office/drawing/2014/main" id="{8F40523A-3449-9D8A-1BBF-23CCEC52765E}"/>
              </a:ext>
            </a:extLst>
          </p:cNvPr>
          <p:cNvPicPr preferRelativeResize="0"/>
          <p:nvPr/>
        </p:nvPicPr>
        <p:blipFill>
          <a:blip r:embed="rId16">
            <a:alphaModFix/>
          </a:blip>
          <a:stretch>
            <a:fillRect/>
          </a:stretch>
        </p:blipFill>
        <p:spPr>
          <a:xfrm>
            <a:off x="8023859" y="1639587"/>
            <a:ext cx="3796879" cy="134943"/>
          </a:xfrm>
          <a:prstGeom prst="rect">
            <a:avLst/>
          </a:prstGeom>
          <a:noFill/>
          <a:ln>
            <a:noFill/>
          </a:ln>
        </p:spPr>
      </p:pic>
      <p:sp>
        <p:nvSpPr>
          <p:cNvPr id="16" name="Google Shape;121;p15">
            <a:extLst>
              <a:ext uri="{FF2B5EF4-FFF2-40B4-BE49-F238E27FC236}">
                <a16:creationId xmlns:a16="http://schemas.microsoft.com/office/drawing/2014/main" id="{32F27C08-E21D-30B6-F159-64BAE1317F0F}"/>
              </a:ext>
            </a:extLst>
          </p:cNvPr>
          <p:cNvSpPr txBox="1"/>
          <p:nvPr/>
        </p:nvSpPr>
        <p:spPr>
          <a:xfrm>
            <a:off x="4139602" y="2064999"/>
            <a:ext cx="7591526" cy="1455867"/>
          </a:xfrm>
          <a:prstGeom prst="rect">
            <a:avLst/>
          </a:prstGeom>
          <a:noFill/>
          <a:ln>
            <a:noFill/>
          </a:ln>
        </p:spPr>
        <p:txBody>
          <a:bodyPr spcFirstLastPara="1" wrap="square" lIns="91425" tIns="91425" rIns="91425" bIns="91425" anchor="t" anchorCtr="0">
            <a:noAutofit/>
          </a:bodyPr>
          <a:lstStyle/>
          <a:p>
            <a:pPr lvl="0">
              <a:lnSpc>
                <a:spcPct val="107000"/>
              </a:lnSpc>
            </a:pPr>
            <a:r>
              <a:rPr lang="en-GB" sz="2500" kern="100">
                <a:effectLst/>
                <a:latin typeface="Montserrat" panose="00000500000000000000" pitchFamily="2" charset="0"/>
                <a:ea typeface="Aptos" panose="020B0004020202020204" pitchFamily="34" charset="0"/>
                <a:cs typeface="Times New Roman" panose="02020603050405020304" pitchFamily="18" charset="0"/>
              </a:rPr>
              <a:t>Let’s learn about what our classmates like to do. </a:t>
            </a:r>
          </a:p>
        </p:txBody>
      </p:sp>
      <p:sp>
        <p:nvSpPr>
          <p:cNvPr id="18" name="Google Shape;121;p15">
            <a:extLst>
              <a:ext uri="{FF2B5EF4-FFF2-40B4-BE49-F238E27FC236}">
                <a16:creationId xmlns:a16="http://schemas.microsoft.com/office/drawing/2014/main" id="{E344DB26-9848-FC17-A585-86683D3D9C8F}"/>
              </a:ext>
            </a:extLst>
          </p:cNvPr>
          <p:cNvSpPr txBox="1"/>
          <p:nvPr/>
        </p:nvSpPr>
        <p:spPr>
          <a:xfrm>
            <a:off x="3968677" y="489679"/>
            <a:ext cx="2201410" cy="46891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a:effectLst/>
                <a:latin typeface="Montserrat" panose="00000500000000000000" pitchFamily="2" charset="0"/>
                <a:ea typeface="Aptos" panose="020B0004020202020204" pitchFamily="34" charset="0"/>
                <a:cs typeface="Times New Roman" panose="02020603050405020304" pitchFamily="18" charset="0"/>
              </a:rPr>
              <a:t>Activity B</a:t>
            </a:r>
            <a:endParaRPr lang="en-GB">
              <a:solidFill>
                <a:schemeClr val="dk1"/>
              </a:solidFill>
              <a:latin typeface="Montserrat" panose="00000500000000000000" pitchFamily="2" charset="0"/>
              <a:ea typeface="Montserrat Medium"/>
              <a:cs typeface="Montserrat Medium"/>
              <a:sym typeface="Montserrat Medium"/>
            </a:endParaRPr>
          </a:p>
        </p:txBody>
      </p:sp>
      <p:grpSp>
        <p:nvGrpSpPr>
          <p:cNvPr id="11" name="Group 19">
            <a:extLst>
              <a:ext uri="{FF2B5EF4-FFF2-40B4-BE49-F238E27FC236}">
                <a16:creationId xmlns:a16="http://schemas.microsoft.com/office/drawing/2014/main" id="{785965AD-E7FB-522D-3527-17F315DE9AFD}"/>
              </a:ext>
            </a:extLst>
          </p:cNvPr>
          <p:cNvGrpSpPr/>
          <p:nvPr/>
        </p:nvGrpSpPr>
        <p:grpSpPr>
          <a:xfrm>
            <a:off x="8816341" y="3574141"/>
            <a:ext cx="2844088" cy="2772676"/>
            <a:chOff x="0" y="0"/>
            <a:chExt cx="7218947" cy="7127204"/>
          </a:xfrm>
        </p:grpSpPr>
        <p:sp>
          <p:nvSpPr>
            <p:cNvPr id="12" name="Freeform 20">
              <a:extLst>
                <a:ext uri="{FF2B5EF4-FFF2-40B4-BE49-F238E27FC236}">
                  <a16:creationId xmlns:a16="http://schemas.microsoft.com/office/drawing/2014/main" id="{823E50C8-5204-3146-D300-D9E50333CF65}"/>
                </a:ext>
              </a:extLst>
            </p:cNvPr>
            <p:cNvSpPr/>
            <p:nvPr/>
          </p:nvSpPr>
          <p:spPr>
            <a:xfrm>
              <a:off x="980574" y="88900"/>
              <a:ext cx="5486400" cy="5486400"/>
            </a:xfrm>
            <a:custGeom>
              <a:avLst/>
              <a:gdLst/>
              <a:ahLst/>
              <a:cxnLst/>
              <a:rect l="l" t="t" r="r" b="b"/>
              <a:pathLst>
                <a:path w="5486400" h="5486400">
                  <a:moveTo>
                    <a:pt x="0" y="0"/>
                  </a:moveTo>
                  <a:lnTo>
                    <a:pt x="5486400" y="0"/>
                  </a:lnTo>
                  <a:lnTo>
                    <a:pt x="5486400" y="5486400"/>
                  </a:lnTo>
                  <a:lnTo>
                    <a:pt x="0" y="548640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14" name="Freeform 21">
              <a:extLst>
                <a:ext uri="{FF2B5EF4-FFF2-40B4-BE49-F238E27FC236}">
                  <a16:creationId xmlns:a16="http://schemas.microsoft.com/office/drawing/2014/main" id="{D4E59845-8A38-28D4-91FE-8354A47EBE14}"/>
                </a:ext>
              </a:extLst>
            </p:cNvPr>
            <p:cNvSpPr/>
            <p:nvPr/>
          </p:nvSpPr>
          <p:spPr>
            <a:xfrm>
              <a:off x="0" y="1640804"/>
              <a:ext cx="7218947" cy="5486400"/>
            </a:xfrm>
            <a:custGeom>
              <a:avLst/>
              <a:gdLst/>
              <a:ahLst/>
              <a:cxnLst/>
              <a:rect l="l" t="t" r="r" b="b"/>
              <a:pathLst>
                <a:path w="7218947" h="5486400">
                  <a:moveTo>
                    <a:pt x="0" y="0"/>
                  </a:moveTo>
                  <a:lnTo>
                    <a:pt x="7218947" y="0"/>
                  </a:lnTo>
                  <a:lnTo>
                    <a:pt x="7218947" y="5486400"/>
                  </a:lnTo>
                  <a:lnTo>
                    <a:pt x="0" y="5486400"/>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GB"/>
            </a:p>
          </p:txBody>
        </p:sp>
        <p:sp>
          <p:nvSpPr>
            <p:cNvPr id="15" name="Freeform 22">
              <a:extLst>
                <a:ext uri="{FF2B5EF4-FFF2-40B4-BE49-F238E27FC236}">
                  <a16:creationId xmlns:a16="http://schemas.microsoft.com/office/drawing/2014/main" id="{8FB976E7-3B22-1402-7B55-DFD7464A4B73}"/>
                </a:ext>
              </a:extLst>
            </p:cNvPr>
            <p:cNvSpPr/>
            <p:nvPr/>
          </p:nvSpPr>
          <p:spPr>
            <a:xfrm>
              <a:off x="866274" y="0"/>
              <a:ext cx="5486400" cy="5486400"/>
            </a:xfrm>
            <a:custGeom>
              <a:avLst/>
              <a:gdLst/>
              <a:ahLst/>
              <a:cxnLst/>
              <a:rect l="l" t="t" r="r" b="b"/>
              <a:pathLst>
                <a:path w="5486400" h="5486400">
                  <a:moveTo>
                    <a:pt x="0" y="0"/>
                  </a:moveTo>
                  <a:lnTo>
                    <a:pt x="5486400" y="0"/>
                  </a:lnTo>
                  <a:lnTo>
                    <a:pt x="5486400" y="5486400"/>
                  </a:lnTo>
                  <a:lnTo>
                    <a:pt x="0" y="5486400"/>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txBody>
            <a:bodyPr/>
            <a:lstStyle/>
            <a:p>
              <a:endParaRPr lang="en-GB"/>
            </a:p>
          </p:txBody>
        </p:sp>
      </p:grpSp>
    </p:spTree>
    <p:extLst>
      <p:ext uri="{BB962C8B-B14F-4D97-AF65-F5344CB8AC3E}">
        <p14:creationId xmlns:p14="http://schemas.microsoft.com/office/powerpoint/2010/main" val="27244163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DC31CD3-6171-5909-FBFE-288273371564}"/>
              </a:ext>
            </a:extLst>
          </p:cNvPr>
          <p:cNvSpPr txBox="1"/>
          <p:nvPr/>
        </p:nvSpPr>
        <p:spPr>
          <a:xfrm>
            <a:off x="3173571" y="1458598"/>
            <a:ext cx="5844857" cy="784830"/>
          </a:xfrm>
          <a:prstGeom prst="rect">
            <a:avLst/>
          </a:prstGeom>
          <a:noFill/>
        </p:spPr>
        <p:txBody>
          <a:bodyPr wrap="square" rtlCol="0">
            <a:spAutoFit/>
          </a:bodyPr>
          <a:lstStyle/>
          <a:p>
            <a:pPr algn="ctr"/>
            <a:r>
              <a:rPr lang="en-US" sz="4500" b="1">
                <a:solidFill>
                  <a:srgbClr val="313E53"/>
                </a:solidFill>
                <a:latin typeface="Montserrat" panose="00000500000000000000" pitchFamily="2" charset="0"/>
              </a:rPr>
              <a:t>Lesson 4</a:t>
            </a:r>
            <a:endParaRPr lang="en-GB" sz="4500" b="1">
              <a:solidFill>
                <a:srgbClr val="313E53"/>
              </a:solidFill>
              <a:latin typeface="Montserrat" panose="00000500000000000000" pitchFamily="2" charset="0"/>
            </a:endParaRPr>
          </a:p>
        </p:txBody>
      </p:sp>
      <p:pic>
        <p:nvPicPr>
          <p:cNvPr id="9" name="Picture 8" descr="A group of children reading a book&#10;&#10;Description automatically generated">
            <a:extLst>
              <a:ext uri="{FF2B5EF4-FFF2-40B4-BE49-F238E27FC236}">
                <a16:creationId xmlns:a16="http://schemas.microsoft.com/office/drawing/2014/main" id="{2CF667BB-84B3-0103-566E-D3EA59623E79}"/>
              </a:ext>
            </a:extLst>
          </p:cNvPr>
          <p:cNvPicPr>
            <a:picLocks noChangeAspect="1"/>
          </p:cNvPicPr>
          <p:nvPr/>
        </p:nvPicPr>
        <p:blipFill rotWithShape="1">
          <a:blip r:embed="rId3">
            <a:extLst>
              <a:ext uri="{28A0092B-C50C-407E-A947-70E740481C1C}">
                <a14:useLocalDpi xmlns:a14="http://schemas.microsoft.com/office/drawing/2010/main" val="0"/>
              </a:ext>
            </a:extLst>
          </a:blip>
          <a:srcRect l="14456" t="19315" r="28623" b="2987"/>
          <a:stretch/>
        </p:blipFill>
        <p:spPr>
          <a:xfrm>
            <a:off x="4212036" y="2243428"/>
            <a:ext cx="3718560" cy="3588420"/>
          </a:xfrm>
          <a:prstGeom prst="rect">
            <a:avLst/>
          </a:prstGeom>
        </p:spPr>
      </p:pic>
      <p:grpSp>
        <p:nvGrpSpPr>
          <p:cNvPr id="5" name="Group 4">
            <a:extLst>
              <a:ext uri="{FF2B5EF4-FFF2-40B4-BE49-F238E27FC236}">
                <a16:creationId xmlns:a16="http://schemas.microsoft.com/office/drawing/2014/main" id="{33AE0F55-33D1-0180-D6CD-E3BF17556AA1}"/>
              </a:ext>
            </a:extLst>
          </p:cNvPr>
          <p:cNvGrpSpPr/>
          <p:nvPr/>
        </p:nvGrpSpPr>
        <p:grpSpPr>
          <a:xfrm>
            <a:off x="-2193707" y="-8527183"/>
            <a:ext cx="3536973" cy="16382144"/>
            <a:chOff x="-2126387" y="-8825546"/>
            <a:chExt cx="3536973" cy="16382144"/>
          </a:xfrm>
        </p:grpSpPr>
        <p:sp>
          <p:nvSpPr>
            <p:cNvPr id="43" name="Freeform 6">
              <a:extLst>
                <a:ext uri="{FF2B5EF4-FFF2-40B4-BE49-F238E27FC236}">
                  <a16:creationId xmlns:a16="http://schemas.microsoft.com/office/drawing/2014/main" id="{66AC1E12-3F73-5368-7622-602007CC9109}"/>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4" name="Freeform 7">
              <a:extLst>
                <a:ext uri="{FF2B5EF4-FFF2-40B4-BE49-F238E27FC236}">
                  <a16:creationId xmlns:a16="http://schemas.microsoft.com/office/drawing/2014/main" id="{86528CB3-F12C-3A25-E7C0-88D45CB517BE}"/>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5" name="Freeform 8">
              <a:extLst>
                <a:ext uri="{FF2B5EF4-FFF2-40B4-BE49-F238E27FC236}">
                  <a16:creationId xmlns:a16="http://schemas.microsoft.com/office/drawing/2014/main" id="{E0757877-05CC-F837-2E2A-5AE729CC8445}"/>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6" name="Freeform 11">
              <a:extLst>
                <a:ext uri="{FF2B5EF4-FFF2-40B4-BE49-F238E27FC236}">
                  <a16:creationId xmlns:a16="http://schemas.microsoft.com/office/drawing/2014/main" id="{90347396-9986-6EAB-9A25-A183B9C2C179}"/>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7" name="Freeform 12">
              <a:extLst>
                <a:ext uri="{FF2B5EF4-FFF2-40B4-BE49-F238E27FC236}">
                  <a16:creationId xmlns:a16="http://schemas.microsoft.com/office/drawing/2014/main" id="{86EE19FC-EDEE-5162-967C-EEF8D6A186B7}"/>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8" name="Freeform 13">
              <a:extLst>
                <a:ext uri="{FF2B5EF4-FFF2-40B4-BE49-F238E27FC236}">
                  <a16:creationId xmlns:a16="http://schemas.microsoft.com/office/drawing/2014/main" id="{C4EBB08C-4DB3-C506-F093-E34F58B05B55}"/>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9" name="Freeform 14">
              <a:extLst>
                <a:ext uri="{FF2B5EF4-FFF2-40B4-BE49-F238E27FC236}">
                  <a16:creationId xmlns:a16="http://schemas.microsoft.com/office/drawing/2014/main" id="{9C73121D-21FD-D8A5-9039-AD5F7D1B7A24}"/>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0" name="Freeform 16">
              <a:extLst>
                <a:ext uri="{FF2B5EF4-FFF2-40B4-BE49-F238E27FC236}">
                  <a16:creationId xmlns:a16="http://schemas.microsoft.com/office/drawing/2014/main" id="{8FF64E00-B904-34AB-04AA-40629868FA74}"/>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1" name="Freeform 18">
              <a:extLst>
                <a:ext uri="{FF2B5EF4-FFF2-40B4-BE49-F238E27FC236}">
                  <a16:creationId xmlns:a16="http://schemas.microsoft.com/office/drawing/2014/main" id="{5DEA1955-3469-048F-BE80-7866843C3BB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52" name="Freeform 20">
              <a:extLst>
                <a:ext uri="{FF2B5EF4-FFF2-40B4-BE49-F238E27FC236}">
                  <a16:creationId xmlns:a16="http://schemas.microsoft.com/office/drawing/2014/main" id="{78129D90-D0BE-9BEC-91F2-335A698F57C7}"/>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3" name="Freeform 22">
              <a:extLst>
                <a:ext uri="{FF2B5EF4-FFF2-40B4-BE49-F238E27FC236}">
                  <a16:creationId xmlns:a16="http://schemas.microsoft.com/office/drawing/2014/main" id="{461785A9-EA04-ECCE-CA69-F4213AE536D6}"/>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4" name="Freeform 23">
              <a:extLst>
                <a:ext uri="{FF2B5EF4-FFF2-40B4-BE49-F238E27FC236}">
                  <a16:creationId xmlns:a16="http://schemas.microsoft.com/office/drawing/2014/main" id="{0ABD4D30-54DD-E572-8E5C-E04D836C587E}"/>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5" name="Freeform 24">
              <a:extLst>
                <a:ext uri="{FF2B5EF4-FFF2-40B4-BE49-F238E27FC236}">
                  <a16:creationId xmlns:a16="http://schemas.microsoft.com/office/drawing/2014/main" id="{1DCE7A4B-62A5-315E-556D-7C415AD02483}"/>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6" name="Freeform 27">
              <a:extLst>
                <a:ext uri="{FF2B5EF4-FFF2-40B4-BE49-F238E27FC236}">
                  <a16:creationId xmlns:a16="http://schemas.microsoft.com/office/drawing/2014/main" id="{D10BAFD8-0575-944C-EF7D-BF0233356A9B}"/>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7" name="Freeform 31">
              <a:extLst>
                <a:ext uri="{FF2B5EF4-FFF2-40B4-BE49-F238E27FC236}">
                  <a16:creationId xmlns:a16="http://schemas.microsoft.com/office/drawing/2014/main" id="{6E083E49-91D1-ECF3-F735-8867B9520338}"/>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8" name="Freeform 32">
              <a:extLst>
                <a:ext uri="{FF2B5EF4-FFF2-40B4-BE49-F238E27FC236}">
                  <a16:creationId xmlns:a16="http://schemas.microsoft.com/office/drawing/2014/main" id="{CE9F99C7-FFD6-A87B-46D0-3E359FBE3FBE}"/>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9" name="Freeform 34">
              <a:extLst>
                <a:ext uri="{FF2B5EF4-FFF2-40B4-BE49-F238E27FC236}">
                  <a16:creationId xmlns:a16="http://schemas.microsoft.com/office/drawing/2014/main" id="{5E0F9BD7-5287-CA2D-0E0F-4EE495FFFF7F}"/>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0" name="Freeform 36">
              <a:extLst>
                <a:ext uri="{FF2B5EF4-FFF2-40B4-BE49-F238E27FC236}">
                  <a16:creationId xmlns:a16="http://schemas.microsoft.com/office/drawing/2014/main" id="{F23603E3-28ED-E39C-02C6-B4FCE1626AE3}"/>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1" name="Freeform 6">
              <a:extLst>
                <a:ext uri="{FF2B5EF4-FFF2-40B4-BE49-F238E27FC236}">
                  <a16:creationId xmlns:a16="http://schemas.microsoft.com/office/drawing/2014/main" id="{D86A702B-7323-92FC-93DC-99718479B7EA}"/>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2" name="Freeform 7">
              <a:extLst>
                <a:ext uri="{FF2B5EF4-FFF2-40B4-BE49-F238E27FC236}">
                  <a16:creationId xmlns:a16="http://schemas.microsoft.com/office/drawing/2014/main" id="{A2F26744-EF11-DA84-47DC-C2D8C31A776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3" name="Freeform 8">
              <a:extLst>
                <a:ext uri="{FF2B5EF4-FFF2-40B4-BE49-F238E27FC236}">
                  <a16:creationId xmlns:a16="http://schemas.microsoft.com/office/drawing/2014/main" id="{D1BECC0E-0B09-7F19-25AB-B7A5DF5A4FE2}"/>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4" name="Freeform 11">
              <a:extLst>
                <a:ext uri="{FF2B5EF4-FFF2-40B4-BE49-F238E27FC236}">
                  <a16:creationId xmlns:a16="http://schemas.microsoft.com/office/drawing/2014/main" id="{3912F730-DED6-A11E-6AAA-310B625B5270}"/>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5" name="Freeform 12">
              <a:extLst>
                <a:ext uri="{FF2B5EF4-FFF2-40B4-BE49-F238E27FC236}">
                  <a16:creationId xmlns:a16="http://schemas.microsoft.com/office/drawing/2014/main" id="{8E76600B-8A3C-0E28-90C2-B5D4FEEE121A}"/>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6" name="Freeform 13">
              <a:extLst>
                <a:ext uri="{FF2B5EF4-FFF2-40B4-BE49-F238E27FC236}">
                  <a16:creationId xmlns:a16="http://schemas.microsoft.com/office/drawing/2014/main" id="{F0D4F8E5-7746-4160-8254-3C26F9F6F295}"/>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7" name="Freeform 14">
              <a:extLst>
                <a:ext uri="{FF2B5EF4-FFF2-40B4-BE49-F238E27FC236}">
                  <a16:creationId xmlns:a16="http://schemas.microsoft.com/office/drawing/2014/main" id="{82B85C57-C9C2-AD86-BB23-D5DEB5865975}"/>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8" name="Freeform 16">
              <a:extLst>
                <a:ext uri="{FF2B5EF4-FFF2-40B4-BE49-F238E27FC236}">
                  <a16:creationId xmlns:a16="http://schemas.microsoft.com/office/drawing/2014/main" id="{B207B756-F8A3-3FFA-E26F-627FD673D970}"/>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9" name="Freeform 18">
              <a:extLst>
                <a:ext uri="{FF2B5EF4-FFF2-40B4-BE49-F238E27FC236}">
                  <a16:creationId xmlns:a16="http://schemas.microsoft.com/office/drawing/2014/main" id="{2D42510A-2632-7333-B9CA-3BEE9BF7BD29}"/>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70" name="Freeform 20">
              <a:extLst>
                <a:ext uri="{FF2B5EF4-FFF2-40B4-BE49-F238E27FC236}">
                  <a16:creationId xmlns:a16="http://schemas.microsoft.com/office/drawing/2014/main" id="{7A4805C7-D80A-12AD-FD55-DD7300BE56FA}"/>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1" name="Freeform 22">
              <a:extLst>
                <a:ext uri="{FF2B5EF4-FFF2-40B4-BE49-F238E27FC236}">
                  <a16:creationId xmlns:a16="http://schemas.microsoft.com/office/drawing/2014/main" id="{A5084067-E767-0ACE-E282-D25F079199D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23">
              <a:extLst>
                <a:ext uri="{FF2B5EF4-FFF2-40B4-BE49-F238E27FC236}">
                  <a16:creationId xmlns:a16="http://schemas.microsoft.com/office/drawing/2014/main" id="{E8864083-E2C4-ADCF-2C30-E4E7EA863725}"/>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24">
              <a:extLst>
                <a:ext uri="{FF2B5EF4-FFF2-40B4-BE49-F238E27FC236}">
                  <a16:creationId xmlns:a16="http://schemas.microsoft.com/office/drawing/2014/main" id="{D264D325-32DC-FF82-5556-07E7A0DB1A0E}"/>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4" name="Freeform 26">
              <a:extLst>
                <a:ext uri="{FF2B5EF4-FFF2-40B4-BE49-F238E27FC236}">
                  <a16:creationId xmlns:a16="http://schemas.microsoft.com/office/drawing/2014/main" id="{4F5EAAD7-C68E-3909-336A-0518B21BD406}"/>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5" name="Freeform 27">
              <a:extLst>
                <a:ext uri="{FF2B5EF4-FFF2-40B4-BE49-F238E27FC236}">
                  <a16:creationId xmlns:a16="http://schemas.microsoft.com/office/drawing/2014/main" id="{DA5FE498-08A3-0D90-1413-E2A896EFD8A6}"/>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6" name="Freeform 29">
              <a:extLst>
                <a:ext uri="{FF2B5EF4-FFF2-40B4-BE49-F238E27FC236}">
                  <a16:creationId xmlns:a16="http://schemas.microsoft.com/office/drawing/2014/main" id="{4F44F023-15AC-842A-0418-5F740CD257A5}"/>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7" name="Freeform 31">
              <a:extLst>
                <a:ext uri="{FF2B5EF4-FFF2-40B4-BE49-F238E27FC236}">
                  <a16:creationId xmlns:a16="http://schemas.microsoft.com/office/drawing/2014/main" id="{FD70181D-5B91-E7F5-BD97-2C7CB6483ED2}"/>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8" name="Freeform 32">
              <a:extLst>
                <a:ext uri="{FF2B5EF4-FFF2-40B4-BE49-F238E27FC236}">
                  <a16:creationId xmlns:a16="http://schemas.microsoft.com/office/drawing/2014/main" id="{7483DEBB-395A-0C00-C0DC-56117B574248}"/>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79" name="Freeform 37">
              <a:extLst>
                <a:ext uri="{FF2B5EF4-FFF2-40B4-BE49-F238E27FC236}">
                  <a16:creationId xmlns:a16="http://schemas.microsoft.com/office/drawing/2014/main" id="{043F3BBE-D404-994F-1653-5968DE586AE5}"/>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80" name="Freeform 23">
              <a:extLst>
                <a:ext uri="{FF2B5EF4-FFF2-40B4-BE49-F238E27FC236}">
                  <a16:creationId xmlns:a16="http://schemas.microsoft.com/office/drawing/2014/main" id="{3B093408-0CEE-5AFC-6ACE-4D0B13F6F6A6}"/>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grpSp>
      <p:sp>
        <p:nvSpPr>
          <p:cNvPr id="81" name="Rectangle 80">
            <a:extLst>
              <a:ext uri="{FF2B5EF4-FFF2-40B4-BE49-F238E27FC236}">
                <a16:creationId xmlns:a16="http://schemas.microsoft.com/office/drawing/2014/main" id="{849B2D5B-55E0-9CFB-F899-6E6EAFFB35E8}"/>
              </a:ext>
            </a:extLst>
          </p:cNvPr>
          <p:cNvSpPr/>
          <p:nvPr/>
        </p:nvSpPr>
        <p:spPr>
          <a:xfrm>
            <a:off x="522808" y="566256"/>
            <a:ext cx="11097017" cy="5725488"/>
          </a:xfrm>
          <a:prstGeom prst="rect">
            <a:avLst/>
          </a:prstGeom>
          <a:noFill/>
          <a:ln w="38100">
            <a:solidFill>
              <a:srgbClr val="EE9A2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098399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2">
            <a:alphaModFix/>
          </a:blip>
          <a:stretch>
            <a:fillRect/>
          </a:stretch>
        </p:blipFill>
        <p:spPr>
          <a:xfrm>
            <a:off x="1646503" y="1352704"/>
            <a:ext cx="1344923" cy="519693"/>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3">
            <a:alphaModFix/>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4">
            <a:alphaModFix/>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5">
            <a:alphaModFix/>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6">
            <a:alphaModFix/>
          </a:blip>
          <a:stretch>
            <a:fillRect/>
          </a:stretch>
        </p:blipFill>
        <p:spPr>
          <a:xfrm>
            <a:off x="1728238" y="4777195"/>
            <a:ext cx="1246600" cy="458596"/>
          </a:xfrm>
          <a:prstGeom prst="rect">
            <a:avLst/>
          </a:prstGeom>
          <a:noFill/>
          <a:ln>
            <a:noFill/>
          </a:ln>
        </p:spPr>
      </p:pic>
      <p:sp>
        <p:nvSpPr>
          <p:cNvPr id="8" name="Rectangle 7">
            <a:extLst>
              <a:ext uri="{FF2B5EF4-FFF2-40B4-BE49-F238E27FC236}">
                <a16:creationId xmlns:a16="http://schemas.microsoft.com/office/drawing/2014/main" id="{6B83B77E-3437-DC7E-41C0-7E16F4255FD8}"/>
              </a:ext>
            </a:extLst>
          </p:cNvPr>
          <p:cNvSpPr/>
          <p:nvPr/>
        </p:nvSpPr>
        <p:spPr>
          <a:xfrm>
            <a:off x="3827542" y="686022"/>
            <a:ext cx="7562623" cy="642277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grpSp>
        <p:nvGrpSpPr>
          <p:cNvPr id="9" name="Group 8">
            <a:extLst>
              <a:ext uri="{FF2B5EF4-FFF2-40B4-BE49-F238E27FC236}">
                <a16:creationId xmlns:a16="http://schemas.microsoft.com/office/drawing/2014/main" id="{56233909-77DC-5356-D34D-E5318AD1B4E3}"/>
              </a:ext>
            </a:extLst>
          </p:cNvPr>
          <p:cNvGrpSpPr/>
          <p:nvPr/>
        </p:nvGrpSpPr>
        <p:grpSpPr>
          <a:xfrm rot="506152">
            <a:off x="8811118" y="2940271"/>
            <a:ext cx="2813650" cy="4311312"/>
            <a:chOff x="3081617" y="1188283"/>
            <a:chExt cx="2813650" cy="4311312"/>
          </a:xfrm>
        </p:grpSpPr>
        <p:sp>
          <p:nvSpPr>
            <p:cNvPr id="10" name="Rectangle 9">
              <a:extLst>
                <a:ext uri="{FF2B5EF4-FFF2-40B4-BE49-F238E27FC236}">
                  <a16:creationId xmlns:a16="http://schemas.microsoft.com/office/drawing/2014/main" id="{CA996614-7306-A892-CFB4-D1D6F755131A}"/>
                </a:ext>
              </a:extLst>
            </p:cNvPr>
            <p:cNvSpPr/>
            <p:nvPr/>
          </p:nvSpPr>
          <p:spPr>
            <a:xfrm>
              <a:off x="3081617" y="1188283"/>
              <a:ext cx="2813650" cy="4311312"/>
            </a:xfrm>
            <a:prstGeom prst="rect">
              <a:avLst/>
            </a:prstGeom>
            <a:solidFill>
              <a:schemeClr val="bg1"/>
            </a:solidFill>
            <a:ln>
              <a:solidFill>
                <a:srgbClr val="3380A3"/>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a:extLst>
                <a:ext uri="{FF2B5EF4-FFF2-40B4-BE49-F238E27FC236}">
                  <a16:creationId xmlns:a16="http://schemas.microsoft.com/office/drawing/2014/main" id="{B4239B2F-E968-E34D-CD5F-FCBBC889C168}"/>
                </a:ext>
              </a:extLst>
            </p:cNvPr>
            <p:cNvPicPr>
              <a:picLocks noChangeAspect="1"/>
            </p:cNvPicPr>
            <p:nvPr/>
          </p:nvPicPr>
          <p:blipFill>
            <a:blip r:embed="rId7"/>
            <a:stretch>
              <a:fillRect/>
            </a:stretch>
          </p:blipFill>
          <p:spPr>
            <a:xfrm>
              <a:off x="3274779" y="1622097"/>
              <a:ext cx="2433967" cy="3277017"/>
            </a:xfrm>
            <a:prstGeom prst="rect">
              <a:avLst/>
            </a:prstGeom>
            <a:ln>
              <a:solidFill>
                <a:srgbClr val="3380A3"/>
              </a:solidFill>
            </a:ln>
            <a:effectLst/>
          </p:spPr>
        </p:pic>
      </p:grpSp>
      <p:sp>
        <p:nvSpPr>
          <p:cNvPr id="13" name="Google Shape;121;p15">
            <a:extLst>
              <a:ext uri="{FF2B5EF4-FFF2-40B4-BE49-F238E27FC236}">
                <a16:creationId xmlns:a16="http://schemas.microsoft.com/office/drawing/2014/main" id="{E67F8557-313A-4DD7-8BB3-D4371BBF4582}"/>
              </a:ext>
            </a:extLst>
          </p:cNvPr>
          <p:cNvSpPr txBox="1"/>
          <p:nvPr/>
        </p:nvSpPr>
        <p:spPr>
          <a:xfrm>
            <a:off x="4070455" y="2024433"/>
            <a:ext cx="6224165" cy="3025773"/>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a:solidFill>
                  <a:srgbClr val="EE9A2B"/>
                </a:solidFill>
                <a:latin typeface="Playfair Display" panose="00000500000000000000" pitchFamily="2" charset="0"/>
                <a:ea typeface="Montserrat Medium"/>
                <a:cs typeface="Montserrat Medium"/>
                <a:sym typeface="Montserrat Medium"/>
              </a:rPr>
              <a:t>Title: </a:t>
            </a:r>
            <a:r>
              <a:rPr lang="en-GB" sz="2500">
                <a:solidFill>
                  <a:schemeClr val="dk1"/>
                </a:solidFill>
                <a:latin typeface="Montserrat" panose="00000500000000000000" pitchFamily="2" charset="0"/>
                <a:ea typeface="Montserrat Medium"/>
                <a:cs typeface="Montserrat Medium"/>
                <a:sym typeface="Montserrat Medium"/>
              </a:rPr>
              <a:t>On A Magical Do-Nothing Day</a:t>
            </a:r>
          </a:p>
          <a:p>
            <a:pPr marL="0" lvl="0" indent="0" rtl="0">
              <a:lnSpc>
                <a:spcPct val="115000"/>
              </a:lnSpc>
              <a:spcBef>
                <a:spcPts val="0"/>
              </a:spcBef>
              <a:spcAft>
                <a:spcPts val="0"/>
              </a:spcAft>
              <a:buNone/>
            </a:pPr>
            <a:r>
              <a:rPr lang="en-GB" sz="2500">
                <a:solidFill>
                  <a:srgbClr val="EE9A2B"/>
                </a:solidFill>
                <a:latin typeface="Playfair Display" panose="00000500000000000000" pitchFamily="2" charset="0"/>
                <a:ea typeface="Montserrat Medium"/>
                <a:cs typeface="Montserrat Medium"/>
                <a:sym typeface="Montserrat Medium"/>
              </a:rPr>
              <a:t>Author: </a:t>
            </a:r>
            <a:r>
              <a:rPr lang="en-GB" sz="2500">
                <a:solidFill>
                  <a:schemeClr val="dk1"/>
                </a:solidFill>
                <a:latin typeface="Montserrat" panose="00000500000000000000" pitchFamily="2" charset="0"/>
                <a:ea typeface="Montserrat Medium"/>
                <a:cs typeface="Montserrat Medium"/>
                <a:sym typeface="Montserrat Medium"/>
              </a:rPr>
              <a:t>Beatrice </a:t>
            </a:r>
            <a:r>
              <a:rPr lang="en-GB" sz="2500" err="1">
                <a:solidFill>
                  <a:schemeClr val="dk1"/>
                </a:solidFill>
                <a:latin typeface="Montserrat" panose="00000500000000000000" pitchFamily="2" charset="0"/>
                <a:ea typeface="Montserrat Medium"/>
                <a:cs typeface="Montserrat Medium"/>
                <a:sym typeface="Montserrat Medium"/>
              </a:rPr>
              <a:t>Alemagna</a:t>
            </a:r>
            <a:endParaRPr lang="en-GB" sz="2500">
              <a:solidFill>
                <a:schemeClr val="dk1"/>
              </a:solidFill>
              <a:latin typeface="Montserrat" panose="00000500000000000000" pitchFamily="2" charset="0"/>
              <a:ea typeface="Montserrat Medium"/>
              <a:cs typeface="Montserrat Medium"/>
              <a:sym typeface="Montserrat Medium"/>
            </a:endParaRPr>
          </a:p>
          <a:p>
            <a:pPr>
              <a:lnSpc>
                <a:spcPct val="115000"/>
              </a:lnSpc>
            </a:pPr>
            <a:r>
              <a:rPr lang="en-GB" sz="2500">
                <a:solidFill>
                  <a:srgbClr val="EE9A2B"/>
                </a:solidFill>
                <a:latin typeface="Playfair Display" panose="00000500000000000000" pitchFamily="2" charset="0"/>
                <a:ea typeface="Montserrat Medium"/>
                <a:cs typeface="Montserrat Medium"/>
                <a:sym typeface="Montserrat Medium"/>
              </a:rPr>
              <a:t>Illustrator: </a:t>
            </a:r>
            <a:r>
              <a:rPr lang="en-GB" sz="2500">
                <a:solidFill>
                  <a:schemeClr val="dk1"/>
                </a:solidFill>
                <a:latin typeface="Montserrat" panose="00000500000000000000" pitchFamily="2" charset="0"/>
                <a:ea typeface="Montserrat Medium"/>
                <a:cs typeface="Montserrat Medium"/>
                <a:sym typeface="Montserrat Medium"/>
              </a:rPr>
              <a:t>Beatrice </a:t>
            </a:r>
            <a:r>
              <a:rPr lang="en-GB" sz="2500" err="1">
                <a:solidFill>
                  <a:schemeClr val="dk1"/>
                </a:solidFill>
                <a:latin typeface="Montserrat" panose="00000500000000000000" pitchFamily="2" charset="0"/>
                <a:ea typeface="Montserrat Medium"/>
                <a:cs typeface="Montserrat Medium"/>
                <a:sym typeface="Montserrat Medium"/>
              </a:rPr>
              <a:t>Alemagna</a:t>
            </a:r>
            <a:endParaRPr lang="en-GB" sz="2500">
              <a:solidFill>
                <a:schemeClr val="dk1"/>
              </a:solidFill>
              <a:latin typeface="Playfair Display" panose="00000500000000000000" pitchFamily="2" charset="0"/>
              <a:ea typeface="Montserrat Medium"/>
              <a:cs typeface="Montserrat Medium"/>
              <a:sym typeface="Montserrat Medium"/>
            </a:endParaRPr>
          </a:p>
        </p:txBody>
      </p:sp>
      <p:sp>
        <p:nvSpPr>
          <p:cNvPr id="14" name="Freeform 5">
            <a:extLst>
              <a:ext uri="{FF2B5EF4-FFF2-40B4-BE49-F238E27FC236}">
                <a16:creationId xmlns:a16="http://schemas.microsoft.com/office/drawing/2014/main" id="{2CED58E5-514F-F601-E289-43F7BCCF7371}"/>
              </a:ext>
            </a:extLst>
          </p:cNvPr>
          <p:cNvSpPr/>
          <p:nvPr/>
        </p:nvSpPr>
        <p:spPr>
          <a:xfrm rot="11391965">
            <a:off x="9735748" y="2795308"/>
            <a:ext cx="1628364" cy="444638"/>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6" name="TextBox 15">
            <a:extLst>
              <a:ext uri="{FF2B5EF4-FFF2-40B4-BE49-F238E27FC236}">
                <a16:creationId xmlns:a16="http://schemas.microsoft.com/office/drawing/2014/main" id="{F9E28E6B-3DBF-E6BF-DD81-CF1A462D9CC4}"/>
              </a:ext>
            </a:extLst>
          </p:cNvPr>
          <p:cNvSpPr txBox="1"/>
          <p:nvPr/>
        </p:nvSpPr>
        <p:spPr>
          <a:xfrm>
            <a:off x="4091340" y="1179828"/>
            <a:ext cx="2255746" cy="646331"/>
          </a:xfrm>
          <a:prstGeom prst="rect">
            <a:avLst/>
          </a:prstGeom>
          <a:noFill/>
        </p:spPr>
        <p:txBody>
          <a:bodyPr wrap="none" rtlCol="0">
            <a:spAutoFit/>
          </a:bodyPr>
          <a:lstStyle/>
          <a:p>
            <a:pPr algn="ctr"/>
            <a:r>
              <a:rPr lang="en-US" sz="3600" b="1">
                <a:solidFill>
                  <a:srgbClr val="313E53"/>
                </a:solidFill>
                <a:latin typeface="Playfair Display" panose="00000500000000000000" pitchFamily="2" charset="0"/>
              </a:rPr>
              <a:t>Our Book</a:t>
            </a:r>
            <a:endParaRPr lang="en-GB" sz="3600" b="1">
              <a:solidFill>
                <a:srgbClr val="313E53"/>
              </a:solidFill>
              <a:latin typeface="Playfair Display" panose="00000500000000000000" pitchFamily="2" charset="0"/>
            </a:endParaRPr>
          </a:p>
        </p:txBody>
      </p:sp>
      <p:pic>
        <p:nvPicPr>
          <p:cNvPr id="17" name="Google Shape;119;p15">
            <a:extLst>
              <a:ext uri="{FF2B5EF4-FFF2-40B4-BE49-F238E27FC236}">
                <a16:creationId xmlns:a16="http://schemas.microsoft.com/office/drawing/2014/main" id="{1889BE0A-8A44-8EC9-04B1-271D5EFE85AC}"/>
              </a:ext>
            </a:extLst>
          </p:cNvPr>
          <p:cNvPicPr preferRelativeResize="0"/>
          <p:nvPr/>
        </p:nvPicPr>
        <p:blipFill>
          <a:blip r:embed="rId10">
            <a:alphaModFix/>
          </a:blip>
          <a:stretch>
            <a:fillRect/>
          </a:stretch>
        </p:blipFill>
        <p:spPr>
          <a:xfrm>
            <a:off x="4179479" y="1803632"/>
            <a:ext cx="2316184" cy="68765"/>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7991136"/>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grpSp>
    </p:spTree>
    <p:extLst>
      <p:ext uri="{BB962C8B-B14F-4D97-AF65-F5344CB8AC3E}">
        <p14:creationId xmlns:p14="http://schemas.microsoft.com/office/powerpoint/2010/main" val="21862315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54441F-200C-C72E-9485-3A1B3B016796}"/>
            </a:ext>
          </a:extLst>
        </p:cNvPr>
        <p:cNvGrpSpPr/>
        <p:nvPr/>
      </p:nvGrpSpPr>
      <p:grpSpPr>
        <a:xfrm>
          <a:off x="0" y="0"/>
          <a:ext cx="0" cy="0"/>
          <a:chOff x="0" y="0"/>
          <a:chExt cx="0" cy="0"/>
        </a:xfrm>
      </p:grpSpPr>
      <p:pic>
        <p:nvPicPr>
          <p:cNvPr id="2" name="Google Shape;107;p15">
            <a:extLst>
              <a:ext uri="{FF2B5EF4-FFF2-40B4-BE49-F238E27FC236}">
                <a16:creationId xmlns:a16="http://schemas.microsoft.com/office/drawing/2014/main" id="{7394356B-AD35-E434-1F5E-E0CF8D62140D}"/>
              </a:ext>
            </a:extLst>
          </p:cNvPr>
          <p:cNvPicPr preferRelativeResize="0"/>
          <p:nvPr/>
        </p:nvPicPr>
        <p:blipFill>
          <a:blip r:embed="rId3">
            <a:alphaModFix/>
          </a:blip>
          <a:stretch>
            <a:fillRect/>
          </a:stretch>
        </p:blipFill>
        <p:spPr>
          <a:xfrm>
            <a:off x="1646503" y="1352704"/>
            <a:ext cx="1344923" cy="519693"/>
          </a:xfrm>
          <a:prstGeom prst="rect">
            <a:avLst/>
          </a:prstGeom>
          <a:noFill/>
          <a:ln>
            <a:noFill/>
          </a:ln>
        </p:spPr>
      </p:pic>
      <p:pic>
        <p:nvPicPr>
          <p:cNvPr id="3" name="Google Shape;105;p15">
            <a:extLst>
              <a:ext uri="{FF2B5EF4-FFF2-40B4-BE49-F238E27FC236}">
                <a16:creationId xmlns:a16="http://schemas.microsoft.com/office/drawing/2014/main" id="{E17FB280-F1E5-A4BB-F037-AC87318A8E9D}"/>
              </a:ext>
            </a:extLst>
          </p:cNvPr>
          <p:cNvPicPr preferRelativeResize="0"/>
          <p:nvPr/>
        </p:nvPicPr>
        <p:blipFill>
          <a:blip r:embed="rId4">
            <a:alphaModFix/>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0A9D8D6-BD8F-3D4F-664C-E4E4B80778A3}"/>
              </a:ext>
            </a:extLst>
          </p:cNvPr>
          <p:cNvPicPr preferRelativeResize="0"/>
          <p:nvPr/>
        </p:nvPicPr>
        <p:blipFill>
          <a:blip r:embed="rId5">
            <a:alphaModFix/>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05C1A8E4-0EAD-8F10-9786-8986A5E37F81}"/>
              </a:ext>
            </a:extLst>
          </p:cNvPr>
          <p:cNvPicPr preferRelativeResize="0"/>
          <p:nvPr/>
        </p:nvPicPr>
        <p:blipFill>
          <a:blip r:embed="rId6">
            <a:alphaModFix/>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E0E269CA-7AF9-E6A7-5252-2E0F8F4AE615}"/>
              </a:ext>
            </a:extLst>
          </p:cNvPr>
          <p:cNvPicPr preferRelativeResize="0"/>
          <p:nvPr/>
        </p:nvPicPr>
        <p:blipFill>
          <a:blip r:embed="rId7">
            <a:alphaModFix/>
          </a:blip>
          <a:stretch>
            <a:fillRect/>
          </a:stretch>
        </p:blipFill>
        <p:spPr>
          <a:xfrm>
            <a:off x="1728238" y="4777195"/>
            <a:ext cx="1246600" cy="458596"/>
          </a:xfrm>
          <a:prstGeom prst="rect">
            <a:avLst/>
          </a:prstGeom>
          <a:noFill/>
          <a:ln>
            <a:noFill/>
          </a:ln>
        </p:spPr>
      </p:pic>
      <p:sp>
        <p:nvSpPr>
          <p:cNvPr id="8" name="Rectangle 7">
            <a:extLst>
              <a:ext uri="{FF2B5EF4-FFF2-40B4-BE49-F238E27FC236}">
                <a16:creationId xmlns:a16="http://schemas.microsoft.com/office/drawing/2014/main" id="{D13CB05D-AA0B-58CF-CA78-CD0B7C3F4AFA}"/>
              </a:ext>
            </a:extLst>
          </p:cNvPr>
          <p:cNvSpPr/>
          <p:nvPr/>
        </p:nvSpPr>
        <p:spPr>
          <a:xfrm>
            <a:off x="3684978" y="686022"/>
            <a:ext cx="7562623" cy="642277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3" name="Google Shape;121;p15">
            <a:extLst>
              <a:ext uri="{FF2B5EF4-FFF2-40B4-BE49-F238E27FC236}">
                <a16:creationId xmlns:a16="http://schemas.microsoft.com/office/drawing/2014/main" id="{054780CE-CD7A-8247-083C-6B5E3E45762C}"/>
              </a:ext>
            </a:extLst>
          </p:cNvPr>
          <p:cNvSpPr txBox="1"/>
          <p:nvPr/>
        </p:nvSpPr>
        <p:spPr>
          <a:xfrm>
            <a:off x="4107712" y="2258681"/>
            <a:ext cx="6934278" cy="3025773"/>
          </a:xfrm>
          <a:prstGeom prst="rect">
            <a:avLst/>
          </a:prstGeom>
          <a:noFill/>
          <a:ln>
            <a:noFill/>
          </a:ln>
        </p:spPr>
        <p:txBody>
          <a:bodyPr spcFirstLastPara="1" wrap="square" lIns="91425" tIns="91425" rIns="91425" bIns="91425" anchor="t" anchorCtr="0">
            <a:noAutofit/>
          </a:bodyPr>
          <a:lstStyle/>
          <a:p>
            <a:pPr lvl="0">
              <a:lnSpc>
                <a:spcPct val="150000"/>
              </a:lnSpc>
            </a:pPr>
            <a:r>
              <a:rPr lang="en-GB" sz="1600" dirty="0">
                <a:solidFill>
                  <a:schemeClr val="tx2"/>
                </a:solidFill>
                <a:latin typeface="Montserrat" panose="00000500000000000000" pitchFamily="2" charset="0"/>
                <a:ea typeface="Montserrat Medium"/>
                <a:cs typeface="Montserrat Medium"/>
                <a:sym typeface="Montserrat Medium"/>
              </a:rPr>
              <a:t>Which of these is the </a:t>
            </a:r>
            <a:r>
              <a:rPr lang="en-GB" sz="1600" b="1" dirty="0">
                <a:solidFill>
                  <a:schemeClr val="tx2"/>
                </a:solidFill>
                <a:latin typeface="Montserrat" panose="00000500000000000000" pitchFamily="2" charset="0"/>
                <a:ea typeface="Montserrat Medium"/>
                <a:cs typeface="Montserrat Medium"/>
                <a:sym typeface="Montserrat Medium"/>
              </a:rPr>
              <a:t>best example </a:t>
            </a:r>
            <a:r>
              <a:rPr lang="en-GB" sz="1600" dirty="0">
                <a:solidFill>
                  <a:schemeClr val="tx2"/>
                </a:solidFill>
                <a:latin typeface="Montserrat" panose="00000500000000000000" pitchFamily="2" charset="0"/>
                <a:ea typeface="Montserrat Medium"/>
                <a:cs typeface="Montserrat Medium"/>
                <a:sym typeface="Montserrat Medium"/>
              </a:rPr>
              <a:t>of keeping a healthy balance with screen time?</a:t>
            </a:r>
          </a:p>
          <a:p>
            <a:pPr marL="457200" lvl="0" indent="-457200">
              <a:lnSpc>
                <a:spcPct val="150000"/>
              </a:lnSpc>
              <a:buAutoNum type="alphaUcParenR"/>
            </a:pPr>
            <a:r>
              <a:rPr lang="en-GB" sz="1600" dirty="0">
                <a:solidFill>
                  <a:schemeClr val="tx2"/>
                </a:solidFill>
                <a:latin typeface="Montserrat" panose="00000500000000000000" pitchFamily="2" charset="0"/>
                <a:ea typeface="Montserrat Medium"/>
                <a:cs typeface="Montserrat Medium"/>
                <a:sym typeface="Montserrat Medium"/>
              </a:rPr>
              <a:t>Playing games for hours every evening and skipping outdoor play</a:t>
            </a:r>
          </a:p>
          <a:p>
            <a:pPr marL="457200" lvl="0" indent="-457200">
              <a:lnSpc>
                <a:spcPct val="150000"/>
              </a:lnSpc>
              <a:buAutoNum type="alphaUcParenR"/>
            </a:pPr>
            <a:r>
              <a:rPr lang="en-GB" sz="1600" dirty="0">
                <a:solidFill>
                  <a:schemeClr val="tx2"/>
                </a:solidFill>
                <a:latin typeface="Montserrat" panose="00000500000000000000" pitchFamily="2" charset="0"/>
                <a:ea typeface="Montserrat Medium"/>
                <a:cs typeface="Montserrat Medium"/>
                <a:sym typeface="Montserrat Medium"/>
              </a:rPr>
              <a:t>Using a timer to stop playing and going outside with a friend</a:t>
            </a:r>
          </a:p>
          <a:p>
            <a:pPr marL="457200" lvl="0" indent="-457200">
              <a:lnSpc>
                <a:spcPct val="150000"/>
              </a:lnSpc>
              <a:buAutoNum type="alphaUcParenR"/>
            </a:pPr>
            <a:r>
              <a:rPr lang="en-GB" sz="1600" dirty="0">
                <a:solidFill>
                  <a:schemeClr val="tx2"/>
                </a:solidFill>
                <a:latin typeface="Montserrat" panose="00000500000000000000" pitchFamily="2" charset="0"/>
                <a:ea typeface="Montserrat Medium"/>
                <a:cs typeface="Montserrat Medium"/>
                <a:sym typeface="Montserrat Medium"/>
              </a:rPr>
              <a:t>Staying up late on devices with your location settings on</a:t>
            </a:r>
          </a:p>
          <a:p>
            <a:pPr marL="457200" lvl="0" indent="-457200">
              <a:lnSpc>
                <a:spcPct val="150000"/>
              </a:lnSpc>
              <a:buAutoNum type="alphaUcParenR"/>
            </a:pPr>
            <a:r>
              <a:rPr lang="en-GB" sz="1600" dirty="0">
                <a:solidFill>
                  <a:schemeClr val="tx2"/>
                </a:solidFill>
                <a:latin typeface="Montserrat" panose="00000500000000000000" pitchFamily="2" charset="0"/>
                <a:ea typeface="Montserrat Medium"/>
                <a:cs typeface="Montserrat Medium"/>
                <a:sym typeface="Montserrat Medium"/>
              </a:rPr>
              <a:t>Only talking to friends online and never seeing them in real life</a:t>
            </a:r>
          </a:p>
          <a:p>
            <a:pPr marL="457200" lvl="0" indent="-457200">
              <a:lnSpc>
                <a:spcPct val="150000"/>
              </a:lnSpc>
              <a:buAutoNum type="alphaUcParenR"/>
            </a:pPr>
            <a:endParaRPr lang="en-GB" sz="1600" dirty="0">
              <a:solidFill>
                <a:schemeClr val="tx2"/>
              </a:solidFill>
              <a:latin typeface="Montserrat" panose="00000500000000000000" pitchFamily="2" charset="0"/>
              <a:ea typeface="Montserrat Medium"/>
              <a:cs typeface="Montserrat Medium"/>
              <a:sym typeface="Montserrat Medium"/>
            </a:endParaRPr>
          </a:p>
          <a:p>
            <a:pPr lvl="0">
              <a:lnSpc>
                <a:spcPct val="150000"/>
              </a:lnSpc>
            </a:pPr>
            <a:r>
              <a:rPr lang="en-GB" sz="1600" dirty="0">
                <a:solidFill>
                  <a:schemeClr val="tx2"/>
                </a:solidFill>
                <a:latin typeface="Montserrat" panose="00000500000000000000" pitchFamily="2" charset="0"/>
                <a:ea typeface="Montserrat Medium"/>
                <a:cs typeface="Montserrat Medium"/>
                <a:sym typeface="Montserrat Medium"/>
              </a:rPr>
              <a:t>Can online friendships be helpful? </a:t>
            </a:r>
          </a:p>
          <a:p>
            <a:pPr lvl="0">
              <a:lnSpc>
                <a:spcPct val="150000"/>
              </a:lnSpc>
            </a:pPr>
            <a:r>
              <a:rPr lang="en-GB" sz="1600" dirty="0">
                <a:solidFill>
                  <a:schemeClr val="tx2"/>
                </a:solidFill>
                <a:latin typeface="Montserrat" panose="00000500000000000000" pitchFamily="2" charset="0"/>
                <a:ea typeface="Montserrat Medium"/>
                <a:cs typeface="Montserrat Medium"/>
                <a:sym typeface="Montserrat Medium"/>
              </a:rPr>
              <a:t>What is one reason real-life friendships are still important?</a:t>
            </a:r>
          </a:p>
        </p:txBody>
      </p:sp>
      <p:sp>
        <p:nvSpPr>
          <p:cNvPr id="16" name="TextBox 15">
            <a:extLst>
              <a:ext uri="{FF2B5EF4-FFF2-40B4-BE49-F238E27FC236}">
                <a16:creationId xmlns:a16="http://schemas.microsoft.com/office/drawing/2014/main" id="{2BE33AC6-D7A9-4098-F96F-467E50482E46}"/>
              </a:ext>
            </a:extLst>
          </p:cNvPr>
          <p:cNvSpPr txBox="1"/>
          <p:nvPr/>
        </p:nvSpPr>
        <p:spPr>
          <a:xfrm>
            <a:off x="4117957" y="1139936"/>
            <a:ext cx="3320141"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313E53"/>
                </a:solidFill>
                <a:effectLst/>
                <a:uLnTx/>
                <a:uFillTx/>
                <a:latin typeface="Playfair Display" panose="00000500000000000000" pitchFamily="2" charset="0"/>
                <a:ea typeface="+mn-ea"/>
                <a:cs typeface="+mn-cs"/>
              </a:rPr>
              <a:t>Retrieval Time</a:t>
            </a:r>
            <a:endParaRPr kumimoji="0" lang="en-GB" sz="3600" b="1" i="0" u="none" strike="noStrike" kern="1200" cap="none" spc="0" normalizeH="0" baseline="0" noProof="0" dirty="0">
              <a:ln>
                <a:noFill/>
              </a:ln>
              <a:solidFill>
                <a:srgbClr val="313E53"/>
              </a:solidFill>
              <a:effectLst/>
              <a:uLnTx/>
              <a:uFillTx/>
              <a:latin typeface="Playfair Display" panose="00000500000000000000" pitchFamily="2" charset="0"/>
              <a:ea typeface="+mn-ea"/>
              <a:cs typeface="+mn-cs"/>
            </a:endParaRPr>
          </a:p>
        </p:txBody>
      </p:sp>
      <p:pic>
        <p:nvPicPr>
          <p:cNvPr id="17" name="Google Shape;119;p15">
            <a:extLst>
              <a:ext uri="{FF2B5EF4-FFF2-40B4-BE49-F238E27FC236}">
                <a16:creationId xmlns:a16="http://schemas.microsoft.com/office/drawing/2014/main" id="{9DB2AE10-318D-A659-0268-09558BFAF321}"/>
              </a:ext>
            </a:extLst>
          </p:cNvPr>
          <p:cNvPicPr preferRelativeResize="0"/>
          <p:nvPr/>
        </p:nvPicPr>
        <p:blipFill>
          <a:blip r:embed="rId8">
            <a:alphaModFix/>
          </a:blip>
          <a:stretch>
            <a:fillRect/>
          </a:stretch>
        </p:blipFill>
        <p:spPr>
          <a:xfrm>
            <a:off x="4179479" y="1803632"/>
            <a:ext cx="2316184" cy="68765"/>
          </a:xfrm>
          <a:prstGeom prst="rect">
            <a:avLst/>
          </a:prstGeom>
          <a:noFill/>
          <a:ln>
            <a:noFill/>
          </a:ln>
        </p:spPr>
      </p:pic>
      <p:grpSp>
        <p:nvGrpSpPr>
          <p:cNvPr id="19" name="Group 18">
            <a:extLst>
              <a:ext uri="{FF2B5EF4-FFF2-40B4-BE49-F238E27FC236}">
                <a16:creationId xmlns:a16="http://schemas.microsoft.com/office/drawing/2014/main" id="{95EBA057-8936-E914-41D6-844D67062590}"/>
              </a:ext>
            </a:extLst>
          </p:cNvPr>
          <p:cNvGrpSpPr/>
          <p:nvPr/>
        </p:nvGrpSpPr>
        <p:grpSpPr>
          <a:xfrm>
            <a:off x="-2389817" y="-6911929"/>
            <a:ext cx="3536973" cy="16382144"/>
            <a:chOff x="-2126387" y="-8825546"/>
            <a:chExt cx="3536973" cy="16382144"/>
          </a:xfrm>
        </p:grpSpPr>
        <p:sp>
          <p:nvSpPr>
            <p:cNvPr id="20" name="Freeform 6">
              <a:extLst>
                <a:ext uri="{FF2B5EF4-FFF2-40B4-BE49-F238E27FC236}">
                  <a16:creationId xmlns:a16="http://schemas.microsoft.com/office/drawing/2014/main" id="{714133E5-EC21-8638-5371-78CC066D8744}"/>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1" name="Freeform 7">
              <a:extLst>
                <a:ext uri="{FF2B5EF4-FFF2-40B4-BE49-F238E27FC236}">
                  <a16:creationId xmlns:a16="http://schemas.microsoft.com/office/drawing/2014/main" id="{F7391051-AD5E-3DDC-F72D-F8FCD0307927}"/>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2" name="Freeform 8">
              <a:extLst>
                <a:ext uri="{FF2B5EF4-FFF2-40B4-BE49-F238E27FC236}">
                  <a16:creationId xmlns:a16="http://schemas.microsoft.com/office/drawing/2014/main" id="{F70A9C4A-FC4B-2353-D248-DE6410D71315}"/>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3" name="Freeform 11">
              <a:extLst>
                <a:ext uri="{FF2B5EF4-FFF2-40B4-BE49-F238E27FC236}">
                  <a16:creationId xmlns:a16="http://schemas.microsoft.com/office/drawing/2014/main" id="{BB8E69B8-3438-0A8C-3E94-964EF3C01F96}"/>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4" name="Freeform 12">
              <a:extLst>
                <a:ext uri="{FF2B5EF4-FFF2-40B4-BE49-F238E27FC236}">
                  <a16:creationId xmlns:a16="http://schemas.microsoft.com/office/drawing/2014/main" id="{C0C1CC8C-970F-CBBB-232F-65AF106ED1A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5" name="Freeform 13">
              <a:extLst>
                <a:ext uri="{FF2B5EF4-FFF2-40B4-BE49-F238E27FC236}">
                  <a16:creationId xmlns:a16="http://schemas.microsoft.com/office/drawing/2014/main" id="{B4BB29EE-CFDC-834D-2B2E-9EF5C109445F}"/>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6" name="Freeform 14">
              <a:extLst>
                <a:ext uri="{FF2B5EF4-FFF2-40B4-BE49-F238E27FC236}">
                  <a16:creationId xmlns:a16="http://schemas.microsoft.com/office/drawing/2014/main" id="{8A59676D-4765-1A4F-A282-5A8220709F08}"/>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7" name="Freeform 16">
              <a:extLst>
                <a:ext uri="{FF2B5EF4-FFF2-40B4-BE49-F238E27FC236}">
                  <a16:creationId xmlns:a16="http://schemas.microsoft.com/office/drawing/2014/main" id="{19722623-7B75-A3F2-4ECE-661DABDD74AC}"/>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8" name="Freeform 18">
              <a:extLst>
                <a:ext uri="{FF2B5EF4-FFF2-40B4-BE49-F238E27FC236}">
                  <a16:creationId xmlns:a16="http://schemas.microsoft.com/office/drawing/2014/main" id="{17BFB397-37EE-645B-0CF3-3961818B4400}"/>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9" name="Freeform 20">
              <a:extLst>
                <a:ext uri="{FF2B5EF4-FFF2-40B4-BE49-F238E27FC236}">
                  <a16:creationId xmlns:a16="http://schemas.microsoft.com/office/drawing/2014/main" id="{F306AEBA-60BD-EA29-6487-C8FAD92E7629}"/>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0" name="Freeform 22">
              <a:extLst>
                <a:ext uri="{FF2B5EF4-FFF2-40B4-BE49-F238E27FC236}">
                  <a16:creationId xmlns:a16="http://schemas.microsoft.com/office/drawing/2014/main" id="{EA01A692-8AE7-BBE0-8194-6B3FBF1E201C}"/>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1" name="Freeform 23">
              <a:extLst>
                <a:ext uri="{FF2B5EF4-FFF2-40B4-BE49-F238E27FC236}">
                  <a16:creationId xmlns:a16="http://schemas.microsoft.com/office/drawing/2014/main" id="{96E057B9-FADE-3661-0CB3-C8DE9BD71893}"/>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2" name="Freeform 24">
              <a:extLst>
                <a:ext uri="{FF2B5EF4-FFF2-40B4-BE49-F238E27FC236}">
                  <a16:creationId xmlns:a16="http://schemas.microsoft.com/office/drawing/2014/main" id="{11647B1A-5D9D-9CF5-CA95-9C3FBD736D5B}"/>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3" name="Freeform 27">
              <a:extLst>
                <a:ext uri="{FF2B5EF4-FFF2-40B4-BE49-F238E27FC236}">
                  <a16:creationId xmlns:a16="http://schemas.microsoft.com/office/drawing/2014/main" id="{3BB57461-9E14-3BAD-73F1-402718000440}"/>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4" name="Freeform 31">
              <a:extLst>
                <a:ext uri="{FF2B5EF4-FFF2-40B4-BE49-F238E27FC236}">
                  <a16:creationId xmlns:a16="http://schemas.microsoft.com/office/drawing/2014/main" id="{FBC23674-9CDB-6AF1-88C7-6B52052171DE}"/>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5" name="Freeform 32">
              <a:extLst>
                <a:ext uri="{FF2B5EF4-FFF2-40B4-BE49-F238E27FC236}">
                  <a16:creationId xmlns:a16="http://schemas.microsoft.com/office/drawing/2014/main" id="{1DF7B5F6-1065-953A-E1F0-EF47104E39CD}"/>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6" name="Freeform 34">
              <a:extLst>
                <a:ext uri="{FF2B5EF4-FFF2-40B4-BE49-F238E27FC236}">
                  <a16:creationId xmlns:a16="http://schemas.microsoft.com/office/drawing/2014/main" id="{BF319410-29D8-1C2A-3330-9745C5154045}"/>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7" name="Freeform 36">
              <a:extLst>
                <a:ext uri="{FF2B5EF4-FFF2-40B4-BE49-F238E27FC236}">
                  <a16:creationId xmlns:a16="http://schemas.microsoft.com/office/drawing/2014/main" id="{16D0E9A4-1E89-19AB-5A67-0828241A76C5}"/>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8" name="Freeform 6">
              <a:extLst>
                <a:ext uri="{FF2B5EF4-FFF2-40B4-BE49-F238E27FC236}">
                  <a16:creationId xmlns:a16="http://schemas.microsoft.com/office/drawing/2014/main" id="{7015F261-BE71-63AB-D876-646844946B7A}"/>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9" name="Freeform 7">
              <a:extLst>
                <a:ext uri="{FF2B5EF4-FFF2-40B4-BE49-F238E27FC236}">
                  <a16:creationId xmlns:a16="http://schemas.microsoft.com/office/drawing/2014/main" id="{170EA2B0-9A61-99DE-B62B-054F8149F640}"/>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0" name="Freeform 8">
              <a:extLst>
                <a:ext uri="{FF2B5EF4-FFF2-40B4-BE49-F238E27FC236}">
                  <a16:creationId xmlns:a16="http://schemas.microsoft.com/office/drawing/2014/main" id="{E0F3D46E-F975-98A4-29D9-77461F8DFF2C}"/>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1" name="Freeform 11">
              <a:extLst>
                <a:ext uri="{FF2B5EF4-FFF2-40B4-BE49-F238E27FC236}">
                  <a16:creationId xmlns:a16="http://schemas.microsoft.com/office/drawing/2014/main" id="{2547355D-3142-F9BB-ECFE-19F72047337A}"/>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2" name="Freeform 12">
              <a:extLst>
                <a:ext uri="{FF2B5EF4-FFF2-40B4-BE49-F238E27FC236}">
                  <a16:creationId xmlns:a16="http://schemas.microsoft.com/office/drawing/2014/main" id="{DE3EFD80-D668-CC45-BE76-606C36583EC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62" name="Freeform 13">
              <a:extLst>
                <a:ext uri="{FF2B5EF4-FFF2-40B4-BE49-F238E27FC236}">
                  <a16:creationId xmlns:a16="http://schemas.microsoft.com/office/drawing/2014/main" id="{099B1AC5-1663-16A6-8DD1-3A536649973C}"/>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2" name="Freeform 14">
              <a:extLst>
                <a:ext uri="{FF2B5EF4-FFF2-40B4-BE49-F238E27FC236}">
                  <a16:creationId xmlns:a16="http://schemas.microsoft.com/office/drawing/2014/main" id="{C7F7BD35-3D25-3888-29B1-A27FF37FD017}"/>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3" name="Freeform 16">
              <a:extLst>
                <a:ext uri="{FF2B5EF4-FFF2-40B4-BE49-F238E27FC236}">
                  <a16:creationId xmlns:a16="http://schemas.microsoft.com/office/drawing/2014/main" id="{B7751BF4-C210-ECF8-3526-824219F6F09C}"/>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5" name="Freeform 18">
              <a:extLst>
                <a:ext uri="{FF2B5EF4-FFF2-40B4-BE49-F238E27FC236}">
                  <a16:creationId xmlns:a16="http://schemas.microsoft.com/office/drawing/2014/main" id="{27BA2675-5AF2-EE07-2C19-0F46A806DB4E}"/>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4" name="Freeform 20">
              <a:extLst>
                <a:ext uri="{FF2B5EF4-FFF2-40B4-BE49-F238E27FC236}">
                  <a16:creationId xmlns:a16="http://schemas.microsoft.com/office/drawing/2014/main" id="{C5F8A3A6-D06C-443C-9018-369B53F75CDD}"/>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7" name="Freeform 22">
              <a:extLst>
                <a:ext uri="{FF2B5EF4-FFF2-40B4-BE49-F238E27FC236}">
                  <a16:creationId xmlns:a16="http://schemas.microsoft.com/office/drawing/2014/main" id="{9B46B25A-EE9A-4CB8-4E09-C11943FE5373}"/>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8" name="Freeform 23">
              <a:extLst>
                <a:ext uri="{FF2B5EF4-FFF2-40B4-BE49-F238E27FC236}">
                  <a16:creationId xmlns:a16="http://schemas.microsoft.com/office/drawing/2014/main" id="{F797B8E4-671A-13DD-7B81-82C231A9F79E}"/>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9" name="Freeform 24">
              <a:extLst>
                <a:ext uri="{FF2B5EF4-FFF2-40B4-BE49-F238E27FC236}">
                  <a16:creationId xmlns:a16="http://schemas.microsoft.com/office/drawing/2014/main" id="{0DDE07D9-ED4C-2FBD-F7D5-9902BA7E6EED}"/>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0" name="Freeform 26">
              <a:extLst>
                <a:ext uri="{FF2B5EF4-FFF2-40B4-BE49-F238E27FC236}">
                  <a16:creationId xmlns:a16="http://schemas.microsoft.com/office/drawing/2014/main" id="{19CD996C-61B4-BEAD-DB14-4F620058A3BB}"/>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1" name="Freeform 27">
              <a:extLst>
                <a:ext uri="{FF2B5EF4-FFF2-40B4-BE49-F238E27FC236}">
                  <a16:creationId xmlns:a16="http://schemas.microsoft.com/office/drawing/2014/main" id="{D32E8CF6-B4AA-A4C9-452A-230DA3239DD1}"/>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2" name="Freeform 29">
              <a:extLst>
                <a:ext uri="{FF2B5EF4-FFF2-40B4-BE49-F238E27FC236}">
                  <a16:creationId xmlns:a16="http://schemas.microsoft.com/office/drawing/2014/main" id="{EC5016DD-494E-BB90-32B1-13C43B1D2DDD}"/>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3" name="Freeform 31">
              <a:extLst>
                <a:ext uri="{FF2B5EF4-FFF2-40B4-BE49-F238E27FC236}">
                  <a16:creationId xmlns:a16="http://schemas.microsoft.com/office/drawing/2014/main" id="{F2B7696E-88CC-53A8-231A-549CE74CE87A}"/>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4" name="Freeform 32">
              <a:extLst>
                <a:ext uri="{FF2B5EF4-FFF2-40B4-BE49-F238E27FC236}">
                  <a16:creationId xmlns:a16="http://schemas.microsoft.com/office/drawing/2014/main" id="{E1451123-8C15-9605-DED0-B031B83308F4}"/>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5" name="Freeform 37">
              <a:extLst>
                <a:ext uri="{FF2B5EF4-FFF2-40B4-BE49-F238E27FC236}">
                  <a16:creationId xmlns:a16="http://schemas.microsoft.com/office/drawing/2014/main" id="{39C9843D-C6DF-F9DC-34DB-033EFF40CF78}"/>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6" name="Freeform 23">
              <a:extLst>
                <a:ext uri="{FF2B5EF4-FFF2-40B4-BE49-F238E27FC236}">
                  <a16:creationId xmlns:a16="http://schemas.microsoft.com/office/drawing/2014/main" id="{59DE0EE1-3CC5-8570-5028-F6D35BFDEBD6}"/>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pic>
        <p:nvPicPr>
          <p:cNvPr id="5" name="Picture 4">
            <a:extLst>
              <a:ext uri="{FF2B5EF4-FFF2-40B4-BE49-F238E27FC236}">
                <a16:creationId xmlns:a16="http://schemas.microsoft.com/office/drawing/2014/main" id="{71B6495A-9969-B8B3-6E05-B8C400587224}"/>
              </a:ext>
            </a:extLst>
          </p:cNvPr>
          <p:cNvPicPr>
            <a:picLocks noChangeAspect="1"/>
          </p:cNvPicPr>
          <p:nvPr/>
        </p:nvPicPr>
        <p:blipFill>
          <a:blip r:embed="rId17"/>
          <a:stretch>
            <a:fillRect/>
          </a:stretch>
        </p:blipFill>
        <p:spPr>
          <a:xfrm>
            <a:off x="9641952" y="990369"/>
            <a:ext cx="1157819" cy="1198662"/>
          </a:xfrm>
          <a:prstGeom prst="rect">
            <a:avLst/>
          </a:prstGeom>
        </p:spPr>
      </p:pic>
    </p:spTree>
    <p:extLst>
      <p:ext uri="{BB962C8B-B14F-4D97-AF65-F5344CB8AC3E}">
        <p14:creationId xmlns:p14="http://schemas.microsoft.com/office/powerpoint/2010/main" val="20019662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B95C2D-2C5E-24D8-EBDF-3B3010FFACEA}"/>
            </a:ext>
          </a:extLst>
        </p:cNvPr>
        <p:cNvGrpSpPr/>
        <p:nvPr/>
      </p:nvGrpSpPr>
      <p:grpSpPr>
        <a:xfrm>
          <a:off x="0" y="0"/>
          <a:ext cx="0" cy="0"/>
          <a:chOff x="0" y="0"/>
          <a:chExt cx="0" cy="0"/>
        </a:xfrm>
      </p:grpSpPr>
      <p:pic>
        <p:nvPicPr>
          <p:cNvPr id="2" name="Google Shape;107;p15">
            <a:extLst>
              <a:ext uri="{FF2B5EF4-FFF2-40B4-BE49-F238E27FC236}">
                <a16:creationId xmlns:a16="http://schemas.microsoft.com/office/drawing/2014/main" id="{CE70DB96-A773-6429-3DED-8DE1929E7679}"/>
              </a:ext>
            </a:extLst>
          </p:cNvPr>
          <p:cNvPicPr preferRelativeResize="0"/>
          <p:nvPr/>
        </p:nvPicPr>
        <p:blipFill>
          <a:blip r:embed="rId2">
            <a:alphaModFix/>
          </a:blip>
          <a:stretch>
            <a:fillRect/>
          </a:stretch>
        </p:blipFill>
        <p:spPr>
          <a:xfrm>
            <a:off x="1646503" y="1352704"/>
            <a:ext cx="1344923" cy="519693"/>
          </a:xfrm>
          <a:prstGeom prst="rect">
            <a:avLst/>
          </a:prstGeom>
          <a:noFill/>
          <a:ln>
            <a:noFill/>
          </a:ln>
        </p:spPr>
      </p:pic>
      <p:pic>
        <p:nvPicPr>
          <p:cNvPr id="3" name="Google Shape;105;p15">
            <a:extLst>
              <a:ext uri="{FF2B5EF4-FFF2-40B4-BE49-F238E27FC236}">
                <a16:creationId xmlns:a16="http://schemas.microsoft.com/office/drawing/2014/main" id="{D83AC245-3A3D-E6AD-E78B-DC422419EF0B}"/>
              </a:ext>
            </a:extLst>
          </p:cNvPr>
          <p:cNvPicPr preferRelativeResize="0"/>
          <p:nvPr/>
        </p:nvPicPr>
        <p:blipFill>
          <a:blip r:embed="rId3">
            <a:alphaModFix/>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7E4D1F24-A6B9-F624-8152-38139E188301}"/>
              </a:ext>
            </a:extLst>
          </p:cNvPr>
          <p:cNvPicPr preferRelativeResize="0"/>
          <p:nvPr/>
        </p:nvPicPr>
        <p:blipFill>
          <a:blip r:embed="rId4">
            <a:alphaModFix/>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B627132E-22C1-971A-8B6D-E223216969F5}"/>
              </a:ext>
            </a:extLst>
          </p:cNvPr>
          <p:cNvPicPr preferRelativeResize="0"/>
          <p:nvPr/>
        </p:nvPicPr>
        <p:blipFill>
          <a:blip r:embed="rId5">
            <a:alphaModFix/>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22D064E8-B5E9-D7F4-CD73-55C75654767F}"/>
              </a:ext>
            </a:extLst>
          </p:cNvPr>
          <p:cNvPicPr preferRelativeResize="0"/>
          <p:nvPr/>
        </p:nvPicPr>
        <p:blipFill>
          <a:blip r:embed="rId6">
            <a:alphaModFix/>
          </a:blip>
          <a:stretch>
            <a:fillRect/>
          </a:stretch>
        </p:blipFill>
        <p:spPr>
          <a:xfrm>
            <a:off x="1728238" y="4777195"/>
            <a:ext cx="1246600" cy="458596"/>
          </a:xfrm>
          <a:prstGeom prst="rect">
            <a:avLst/>
          </a:prstGeom>
          <a:noFill/>
          <a:ln>
            <a:noFill/>
          </a:ln>
        </p:spPr>
      </p:pic>
      <p:sp>
        <p:nvSpPr>
          <p:cNvPr id="8" name="Rectangle 7">
            <a:extLst>
              <a:ext uri="{FF2B5EF4-FFF2-40B4-BE49-F238E27FC236}">
                <a16:creationId xmlns:a16="http://schemas.microsoft.com/office/drawing/2014/main" id="{26C6BD74-0756-E363-1DCF-6D6423559AC0}"/>
              </a:ext>
            </a:extLst>
          </p:cNvPr>
          <p:cNvSpPr/>
          <p:nvPr/>
        </p:nvSpPr>
        <p:spPr>
          <a:xfrm>
            <a:off x="3827542" y="686022"/>
            <a:ext cx="7562623" cy="642277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3" name="Google Shape;121;p15">
            <a:extLst>
              <a:ext uri="{FF2B5EF4-FFF2-40B4-BE49-F238E27FC236}">
                <a16:creationId xmlns:a16="http://schemas.microsoft.com/office/drawing/2014/main" id="{3CE22575-D074-DD20-3C2D-D972BBBEE751}"/>
              </a:ext>
            </a:extLst>
          </p:cNvPr>
          <p:cNvSpPr txBox="1"/>
          <p:nvPr/>
        </p:nvSpPr>
        <p:spPr>
          <a:xfrm>
            <a:off x="4098072" y="2168304"/>
            <a:ext cx="6224165" cy="3025773"/>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a:solidFill>
                  <a:schemeClr val="tx2"/>
                </a:solidFill>
                <a:latin typeface="Montserrat" panose="00000500000000000000" pitchFamily="2" charset="0"/>
                <a:ea typeface="Montserrat Medium"/>
                <a:cs typeface="Montserrat Medium"/>
                <a:sym typeface="Montserrat Medium"/>
              </a:rPr>
              <a:t>How are you feeling today?</a:t>
            </a:r>
          </a:p>
        </p:txBody>
      </p:sp>
      <p:sp>
        <p:nvSpPr>
          <p:cNvPr id="16" name="TextBox 15">
            <a:extLst>
              <a:ext uri="{FF2B5EF4-FFF2-40B4-BE49-F238E27FC236}">
                <a16:creationId xmlns:a16="http://schemas.microsoft.com/office/drawing/2014/main" id="{E95749E3-0A01-B822-F750-DB01E00F9A69}"/>
              </a:ext>
            </a:extLst>
          </p:cNvPr>
          <p:cNvSpPr txBox="1"/>
          <p:nvPr/>
        </p:nvSpPr>
        <p:spPr>
          <a:xfrm>
            <a:off x="4122707" y="1137064"/>
            <a:ext cx="4134466" cy="646331"/>
          </a:xfrm>
          <a:prstGeom prst="rect">
            <a:avLst/>
          </a:prstGeom>
          <a:noFill/>
        </p:spPr>
        <p:txBody>
          <a:bodyPr wrap="none" rtlCol="0">
            <a:spAutoFit/>
          </a:bodyPr>
          <a:lstStyle/>
          <a:p>
            <a:pPr algn="ctr"/>
            <a:r>
              <a:rPr lang="en-US" sz="3600" b="1">
                <a:solidFill>
                  <a:srgbClr val="313E53"/>
                </a:solidFill>
                <a:latin typeface="Playfair Display" panose="00000500000000000000" pitchFamily="2" charset="0"/>
              </a:rPr>
              <a:t>Emotion Check-In</a:t>
            </a:r>
            <a:endParaRPr lang="en-GB" sz="3600" b="1">
              <a:solidFill>
                <a:srgbClr val="313E53"/>
              </a:solidFill>
              <a:latin typeface="Playfair Display" panose="00000500000000000000" pitchFamily="2" charset="0"/>
            </a:endParaRPr>
          </a:p>
        </p:txBody>
      </p:sp>
      <p:pic>
        <p:nvPicPr>
          <p:cNvPr id="17" name="Google Shape;119;p15">
            <a:extLst>
              <a:ext uri="{FF2B5EF4-FFF2-40B4-BE49-F238E27FC236}">
                <a16:creationId xmlns:a16="http://schemas.microsoft.com/office/drawing/2014/main" id="{3885993C-93B6-1E01-91D4-D72331059986}"/>
              </a:ext>
            </a:extLst>
          </p:cNvPr>
          <p:cNvPicPr preferRelativeResize="0"/>
          <p:nvPr/>
        </p:nvPicPr>
        <p:blipFill>
          <a:blip r:embed="rId7">
            <a:alphaModFix/>
          </a:blip>
          <a:stretch>
            <a:fillRect/>
          </a:stretch>
        </p:blipFill>
        <p:spPr>
          <a:xfrm>
            <a:off x="4179479" y="1803632"/>
            <a:ext cx="2316184" cy="68765"/>
          </a:xfrm>
          <a:prstGeom prst="rect">
            <a:avLst/>
          </a:prstGeom>
          <a:noFill/>
          <a:ln>
            <a:noFill/>
          </a:ln>
        </p:spPr>
      </p:pic>
      <p:grpSp>
        <p:nvGrpSpPr>
          <p:cNvPr id="19" name="Group 18">
            <a:extLst>
              <a:ext uri="{FF2B5EF4-FFF2-40B4-BE49-F238E27FC236}">
                <a16:creationId xmlns:a16="http://schemas.microsoft.com/office/drawing/2014/main" id="{39393868-169B-3B58-D2DD-FB4C1F622419}"/>
              </a:ext>
            </a:extLst>
          </p:cNvPr>
          <p:cNvGrpSpPr/>
          <p:nvPr/>
        </p:nvGrpSpPr>
        <p:grpSpPr>
          <a:xfrm>
            <a:off x="-2389817" y="-7002306"/>
            <a:ext cx="3536973" cy="16382144"/>
            <a:chOff x="-2126387" y="-8825546"/>
            <a:chExt cx="3536973" cy="16382144"/>
          </a:xfrm>
        </p:grpSpPr>
        <p:sp>
          <p:nvSpPr>
            <p:cNvPr id="20" name="Freeform 6">
              <a:extLst>
                <a:ext uri="{FF2B5EF4-FFF2-40B4-BE49-F238E27FC236}">
                  <a16:creationId xmlns:a16="http://schemas.microsoft.com/office/drawing/2014/main" id="{F2955B99-88C8-22DE-81E2-F112851732FC}"/>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9A6552F8-3E09-0A87-328E-544261BE70B0}"/>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52E86DDE-13E7-CAAD-FB32-2C1A6EA5DD1F}"/>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359B0E-2682-4E7E-A055-8E3D68BEBF22}"/>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72216BCF-E137-788F-7987-F6B6DC305F0F}"/>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2D845593-F5C0-0C0A-F2E8-D23C0B76D862}"/>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77D47F33-DF1E-52F9-C462-FC6C8987FCA0}"/>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4C428477-12CB-828E-7BF1-A39F445FD03A}"/>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0BF2079B-9297-A82A-23D7-B06CAE5D8A09}"/>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C838D33E-8136-C1FC-04BB-3BEAAE4DEEE4}"/>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BE53E971-7DB2-AB21-51D3-E8BDB4AEC97D}"/>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D5FA3927-BF30-EFD2-A21B-91A93DFBC6C2}"/>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3E700CC5-5E8C-0BF1-B4FA-C34F37E80D36}"/>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81F69A9F-12B1-7481-478D-0632024A1E39}"/>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D7B6085D-164F-9EB6-343F-2E9F812D19B5}"/>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26EF7901-E013-EE72-6216-F68959176F13}"/>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805AF7FF-0B9E-5B19-1F74-ED76F656BC22}"/>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3FBE47DB-03F3-A587-5FF7-3EEAB2A39FBA}"/>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D2A9687D-262B-8DD8-5D29-562EF07B8108}"/>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830C280-EDA3-DEFA-E913-1623D652530D}"/>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48FD248E-5F74-D624-5CE6-5248D89E3E74}"/>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5102CA53-5B8A-F0CC-56ED-6F6BD6623442}"/>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E186224F-1FC8-149A-B618-58B163DF9EA0}"/>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58AAC4D7-8F70-02AD-649F-4C095DDC929D}"/>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87934286-A96F-1470-774B-57F9A4E59253}"/>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7200AF2F-577B-79DD-7C03-36A22E74C0AB}"/>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E447AC9-662A-53FE-779D-BF0935DF9299}"/>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4E6281D-4C28-B0AD-3BEE-288F90584D5B}"/>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C59EB18B-DEF9-19ED-7974-536734955647}"/>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817CF513-8114-3DBC-E907-62EDD28E15C9}"/>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4AB1366B-D2F2-1B02-5D3D-DC64F7B7A737}"/>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4B2B6E1B-0C1B-6656-FA5C-4B7B2330E0D4}"/>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14540EC2-64AB-2A3F-912F-3A205057DAA7}"/>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32FBA97-6C54-31D9-D014-AD04C9208DC6}"/>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948168F7-DA1E-051E-699E-BF93D1047FF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A1A16C04-9AED-CAD1-C7FA-04B08F5D44B7}"/>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EB9322C3-98A5-D008-3E92-F76D8254CD48}"/>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143B390C-86A9-B172-973E-8ACF6AF01909}"/>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pic>
        <p:nvPicPr>
          <p:cNvPr id="12" name="Picture 11">
            <a:extLst>
              <a:ext uri="{FF2B5EF4-FFF2-40B4-BE49-F238E27FC236}">
                <a16:creationId xmlns:a16="http://schemas.microsoft.com/office/drawing/2014/main" id="{7B9C1D6B-8EDF-9C5A-7DA9-2F5B82BD5198}"/>
              </a:ext>
            </a:extLst>
          </p:cNvPr>
          <p:cNvPicPr>
            <a:picLocks noChangeAspect="1"/>
          </p:cNvPicPr>
          <p:nvPr/>
        </p:nvPicPr>
        <p:blipFill>
          <a:blip r:embed="rId16"/>
          <a:stretch>
            <a:fillRect/>
          </a:stretch>
        </p:blipFill>
        <p:spPr>
          <a:xfrm>
            <a:off x="7192063" y="3256967"/>
            <a:ext cx="3664138" cy="2705239"/>
          </a:xfrm>
          <a:prstGeom prst="rect">
            <a:avLst/>
          </a:prstGeom>
        </p:spPr>
      </p:pic>
    </p:spTree>
    <p:extLst>
      <p:ext uri="{BB962C8B-B14F-4D97-AF65-F5344CB8AC3E}">
        <p14:creationId xmlns:p14="http://schemas.microsoft.com/office/powerpoint/2010/main" val="32252543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blip>
          <a:stretch>
            <a:fillRect/>
          </a:stretch>
        </p:blipFill>
        <p:spPr>
          <a:xfrm>
            <a:off x="1646503" y="1352704"/>
            <a:ext cx="1522858" cy="565486"/>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6541864"/>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5" name="Rectangle 4">
            <a:extLst>
              <a:ext uri="{FF2B5EF4-FFF2-40B4-BE49-F238E27FC236}">
                <a16:creationId xmlns:a16="http://schemas.microsoft.com/office/drawing/2014/main" id="{5BAF6253-F264-24D0-A4F9-AE9AA17A0D97}"/>
              </a:ext>
            </a:extLst>
          </p:cNvPr>
          <p:cNvSpPr/>
          <p:nvPr/>
        </p:nvSpPr>
        <p:spPr>
          <a:xfrm>
            <a:off x="4292388" y="708660"/>
            <a:ext cx="7602961" cy="6621061"/>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Google Shape;121;p15">
            <a:extLst>
              <a:ext uri="{FF2B5EF4-FFF2-40B4-BE49-F238E27FC236}">
                <a16:creationId xmlns:a16="http://schemas.microsoft.com/office/drawing/2014/main" id="{E9F75631-33D1-12AA-B150-0E1A6937DDAC}"/>
              </a:ext>
            </a:extLst>
          </p:cNvPr>
          <p:cNvSpPr txBox="1"/>
          <p:nvPr/>
        </p:nvSpPr>
        <p:spPr>
          <a:xfrm>
            <a:off x="4569225" y="1881250"/>
            <a:ext cx="7008567" cy="3025773"/>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dirty="0">
                <a:solidFill>
                  <a:srgbClr val="313E53"/>
                </a:solidFill>
                <a:latin typeface="Montserrat" panose="00000500000000000000" pitchFamily="2" charset="0"/>
                <a:ea typeface="Montserrat Medium"/>
                <a:cs typeface="Montserrat Medium"/>
                <a:sym typeface="Montserrat Medium"/>
              </a:rPr>
              <a:t>Get comfortable.</a:t>
            </a:r>
          </a:p>
          <a:p>
            <a:pPr marL="0" lvl="0" indent="0" rtl="0">
              <a:lnSpc>
                <a:spcPct val="115000"/>
              </a:lnSpc>
              <a:spcBef>
                <a:spcPts val="0"/>
              </a:spcBef>
              <a:spcAft>
                <a:spcPts val="0"/>
              </a:spcAft>
              <a:buNone/>
            </a:pPr>
            <a:endParaRPr lang="en-GB" sz="25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GB" sz="2500" dirty="0">
                <a:solidFill>
                  <a:srgbClr val="313E53"/>
                </a:solidFill>
                <a:latin typeface="Montserrat" panose="00000500000000000000" pitchFamily="2" charset="0"/>
                <a:ea typeface="Montserrat Medium"/>
                <a:cs typeface="Montserrat Medium"/>
                <a:sym typeface="Montserrat Medium"/>
              </a:rPr>
              <a:t>Take calm, deep breaths.</a:t>
            </a:r>
          </a:p>
          <a:p>
            <a:pPr marL="0" lvl="0" indent="0" rtl="0">
              <a:lnSpc>
                <a:spcPct val="115000"/>
              </a:lnSpc>
              <a:spcBef>
                <a:spcPts val="0"/>
              </a:spcBef>
              <a:spcAft>
                <a:spcPts val="0"/>
              </a:spcAft>
              <a:buNone/>
            </a:pPr>
            <a:endParaRPr lang="en-GB" sz="25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GB" sz="2500" dirty="0">
                <a:solidFill>
                  <a:srgbClr val="313E53"/>
                </a:solidFill>
                <a:latin typeface="Montserrat" panose="00000500000000000000" pitchFamily="2" charset="0"/>
                <a:ea typeface="Montserrat Medium"/>
                <a:cs typeface="Montserrat Medium"/>
                <a:sym typeface="Montserrat Medium"/>
              </a:rPr>
              <a:t>What does a rainstorm feel like? </a:t>
            </a:r>
          </a:p>
        </p:txBody>
      </p:sp>
      <p:sp>
        <p:nvSpPr>
          <p:cNvPr id="15" name="TextBox 14">
            <a:extLst>
              <a:ext uri="{FF2B5EF4-FFF2-40B4-BE49-F238E27FC236}">
                <a16:creationId xmlns:a16="http://schemas.microsoft.com/office/drawing/2014/main" id="{9668C335-D958-351C-EC2E-D5487C6B9736}"/>
              </a:ext>
            </a:extLst>
          </p:cNvPr>
          <p:cNvSpPr txBox="1"/>
          <p:nvPr/>
        </p:nvSpPr>
        <p:spPr>
          <a:xfrm>
            <a:off x="4624572" y="895318"/>
            <a:ext cx="4947188" cy="646331"/>
          </a:xfrm>
          <a:prstGeom prst="rect">
            <a:avLst/>
          </a:prstGeom>
          <a:noFill/>
        </p:spPr>
        <p:txBody>
          <a:bodyPr wrap="none" rtlCol="0">
            <a:spAutoFit/>
          </a:bodyPr>
          <a:lstStyle/>
          <a:p>
            <a:pPr algn="ctr"/>
            <a:r>
              <a:rPr lang="en-GB" sz="3600" b="1" dirty="0">
                <a:solidFill>
                  <a:srgbClr val="313E53"/>
                </a:solidFill>
                <a:latin typeface="Playfair Display" panose="00000500000000000000" pitchFamily="2" charset="0"/>
              </a:rPr>
              <a:t>Rain Day Storm Circle</a:t>
            </a:r>
          </a:p>
        </p:txBody>
      </p:sp>
      <p:pic>
        <p:nvPicPr>
          <p:cNvPr id="18" name="Google Shape;119;p15">
            <a:extLst>
              <a:ext uri="{FF2B5EF4-FFF2-40B4-BE49-F238E27FC236}">
                <a16:creationId xmlns:a16="http://schemas.microsoft.com/office/drawing/2014/main" id="{1E03A795-3EF8-69D3-B267-000090C65329}"/>
              </a:ext>
            </a:extLst>
          </p:cNvPr>
          <p:cNvPicPr preferRelativeResize="0"/>
          <p:nvPr/>
        </p:nvPicPr>
        <p:blipFill>
          <a:blip r:embed="rId16">
            <a:alphaModFix/>
          </a:blip>
          <a:stretch>
            <a:fillRect/>
          </a:stretch>
        </p:blipFill>
        <p:spPr>
          <a:xfrm>
            <a:off x="4624572" y="1618084"/>
            <a:ext cx="3519523" cy="110296"/>
          </a:xfrm>
          <a:prstGeom prst="rect">
            <a:avLst/>
          </a:prstGeom>
          <a:noFill/>
          <a:ln>
            <a:noFill/>
          </a:ln>
        </p:spPr>
      </p:pic>
      <p:sp>
        <p:nvSpPr>
          <p:cNvPr id="44" name="Google Shape;121;p15">
            <a:extLst>
              <a:ext uri="{FF2B5EF4-FFF2-40B4-BE49-F238E27FC236}">
                <a16:creationId xmlns:a16="http://schemas.microsoft.com/office/drawing/2014/main" id="{C89C1343-F546-48AC-1A8B-C7AB7DC96176}"/>
              </a:ext>
            </a:extLst>
          </p:cNvPr>
          <p:cNvSpPr txBox="1"/>
          <p:nvPr/>
        </p:nvSpPr>
        <p:spPr>
          <a:xfrm>
            <a:off x="3086788" y="1467392"/>
            <a:ext cx="1092327"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ettle</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8" name="Freeform 2">
            <a:extLst>
              <a:ext uri="{FF2B5EF4-FFF2-40B4-BE49-F238E27FC236}">
                <a16:creationId xmlns:a16="http://schemas.microsoft.com/office/drawing/2014/main" id="{7F09E2F7-1506-E772-1924-1AD3CBFC7C63}"/>
              </a:ext>
            </a:extLst>
          </p:cNvPr>
          <p:cNvSpPr/>
          <p:nvPr/>
        </p:nvSpPr>
        <p:spPr>
          <a:xfrm>
            <a:off x="9143705" y="4334040"/>
            <a:ext cx="2340898" cy="2199576"/>
          </a:xfrm>
          <a:custGeom>
            <a:avLst/>
            <a:gdLst/>
            <a:ahLst/>
            <a:cxnLst/>
            <a:rect l="l" t="t" r="r" b="b"/>
            <a:pathLst>
              <a:path w="4092356" h="4114800">
                <a:moveTo>
                  <a:pt x="0" y="0"/>
                </a:moveTo>
                <a:lnTo>
                  <a:pt x="4092355" y="0"/>
                </a:lnTo>
                <a:lnTo>
                  <a:pt x="4092355" y="4114800"/>
                </a:lnTo>
                <a:lnTo>
                  <a:pt x="0" y="411480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Tree>
    <p:extLst>
      <p:ext uri="{BB962C8B-B14F-4D97-AF65-F5344CB8AC3E}">
        <p14:creationId xmlns:p14="http://schemas.microsoft.com/office/powerpoint/2010/main" val="22148680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94864C-0250-79E8-08E8-3307E85D87A5}"/>
            </a:ext>
          </a:extLst>
        </p:cNvPr>
        <p:cNvGrpSpPr/>
        <p:nvPr/>
      </p:nvGrpSpPr>
      <p:grpSpPr>
        <a:xfrm>
          <a:off x="0" y="0"/>
          <a:ext cx="0" cy="0"/>
          <a:chOff x="0" y="0"/>
          <a:chExt cx="0" cy="0"/>
        </a:xfrm>
      </p:grpSpPr>
      <p:sp>
        <p:nvSpPr>
          <p:cNvPr id="43" name="Freeform 2">
            <a:extLst>
              <a:ext uri="{FF2B5EF4-FFF2-40B4-BE49-F238E27FC236}">
                <a16:creationId xmlns:a16="http://schemas.microsoft.com/office/drawing/2014/main" id="{3DFC499B-5801-5230-6646-A2C7FBD5E2F7}"/>
              </a:ext>
            </a:extLst>
          </p:cNvPr>
          <p:cNvSpPr/>
          <p:nvPr/>
        </p:nvSpPr>
        <p:spPr>
          <a:xfrm rot="2371166">
            <a:off x="9739240" y="3902428"/>
            <a:ext cx="2005726" cy="2125528"/>
          </a:xfrm>
          <a:custGeom>
            <a:avLst/>
            <a:gdLst/>
            <a:ahLst/>
            <a:cxnLst/>
            <a:rect l="l" t="t" r="r" b="b"/>
            <a:pathLst>
              <a:path w="2005726" h="2125528">
                <a:moveTo>
                  <a:pt x="0" y="0"/>
                </a:moveTo>
                <a:lnTo>
                  <a:pt x="2005726" y="0"/>
                </a:lnTo>
                <a:lnTo>
                  <a:pt x="2005726" y="2125528"/>
                </a:lnTo>
                <a:lnTo>
                  <a:pt x="0" y="212552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5" name="Rectangle 4">
            <a:extLst>
              <a:ext uri="{FF2B5EF4-FFF2-40B4-BE49-F238E27FC236}">
                <a16:creationId xmlns:a16="http://schemas.microsoft.com/office/drawing/2014/main" id="{D8F8E3B7-E513-30C6-53BB-1E9BD705DC28}"/>
              </a:ext>
            </a:extLst>
          </p:cNvPr>
          <p:cNvSpPr/>
          <p:nvPr/>
        </p:nvSpPr>
        <p:spPr>
          <a:xfrm>
            <a:off x="4292388" y="367849"/>
            <a:ext cx="7602961" cy="696871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en-GB"/>
              <a:t> </a:t>
            </a:r>
          </a:p>
        </p:txBody>
      </p:sp>
      <p:pic>
        <p:nvPicPr>
          <p:cNvPr id="2" name="Google Shape;107;p15">
            <a:extLst>
              <a:ext uri="{FF2B5EF4-FFF2-40B4-BE49-F238E27FC236}">
                <a16:creationId xmlns:a16="http://schemas.microsoft.com/office/drawing/2014/main" id="{CBC5B393-5142-E863-5B63-0E2F575F116F}"/>
              </a:ext>
            </a:extLst>
          </p:cNvPr>
          <p:cNvPicPr preferRelativeResize="0"/>
          <p:nvPr/>
        </p:nvPicPr>
        <p:blipFill>
          <a:blip r:embed="rId5">
            <a:alphaModFix/>
          </a:blip>
          <a:stretch>
            <a:fillRect/>
          </a:stretch>
        </p:blipFill>
        <p:spPr>
          <a:xfrm>
            <a:off x="1646503" y="1352704"/>
            <a:ext cx="1522858" cy="565486"/>
          </a:xfrm>
          <a:prstGeom prst="rect">
            <a:avLst/>
          </a:prstGeom>
          <a:noFill/>
          <a:ln>
            <a:noFill/>
          </a:ln>
        </p:spPr>
      </p:pic>
      <p:pic>
        <p:nvPicPr>
          <p:cNvPr id="3" name="Google Shape;105;p15">
            <a:extLst>
              <a:ext uri="{FF2B5EF4-FFF2-40B4-BE49-F238E27FC236}">
                <a16:creationId xmlns:a16="http://schemas.microsoft.com/office/drawing/2014/main" id="{2F9F9D01-F456-E441-90CD-B4A17C9802DD}"/>
              </a:ext>
            </a:extLst>
          </p:cNvPr>
          <p:cNvPicPr preferRelativeResize="0"/>
          <p:nvPr/>
        </p:nvPicPr>
        <p:blipFill>
          <a:blip r:embed="rId6">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DC7954A7-6B94-5046-AC44-41EDE348A991}"/>
              </a:ext>
            </a:extLst>
          </p:cNvPr>
          <p:cNvPicPr preferRelativeResize="0"/>
          <p:nvPr/>
        </p:nvPicPr>
        <p:blipFill>
          <a:blip r:embed="rId7">
            <a:alphaModFix amt="50000"/>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97023FB2-92E6-BA80-F03F-2492B778C661}"/>
              </a:ext>
            </a:extLst>
          </p:cNvPr>
          <p:cNvPicPr preferRelativeResize="0"/>
          <p:nvPr/>
        </p:nvPicPr>
        <p:blipFill>
          <a:blip r:embed="rId8">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B9985F7-D6BF-F657-1139-F5F8D0BFF240}"/>
              </a:ext>
            </a:extLst>
          </p:cNvPr>
          <p:cNvPicPr preferRelativeResize="0"/>
          <p:nvPr/>
        </p:nvPicPr>
        <p:blipFill>
          <a:blip r:embed="rId9">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63CB79DC-CFBC-B187-25AA-A8E61CFFBA3C}"/>
              </a:ext>
            </a:extLst>
          </p:cNvPr>
          <p:cNvGrpSpPr/>
          <p:nvPr/>
        </p:nvGrpSpPr>
        <p:grpSpPr>
          <a:xfrm>
            <a:off x="-2389817" y="-6221352"/>
            <a:ext cx="3536973" cy="16382144"/>
            <a:chOff x="-2126387" y="-8825546"/>
            <a:chExt cx="3536973" cy="16382144"/>
          </a:xfrm>
        </p:grpSpPr>
        <p:sp>
          <p:nvSpPr>
            <p:cNvPr id="20" name="Freeform 6">
              <a:extLst>
                <a:ext uri="{FF2B5EF4-FFF2-40B4-BE49-F238E27FC236}">
                  <a16:creationId xmlns:a16="http://schemas.microsoft.com/office/drawing/2014/main" id="{A0F61F09-B70C-419B-8E2D-092ABBBFCD65}"/>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D294ECD4-349A-C578-3475-A6FB61689C03}"/>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86AE7C72-EB82-56F4-0F78-B2C080F5623F}"/>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53024A88-DDFD-B981-B466-11C96B237986}"/>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72D82F02-5BCE-D033-8355-79E3D84387C4}"/>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41735216-F2FC-42CE-A9FD-C20F94EC3CD7}"/>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946BDD38-3207-08A5-FB09-52D55886F363}"/>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E2283FEB-146B-1356-D4C3-8F4F33AF2F5E}"/>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3DBEBB58-CDAC-730C-159C-164231250310}"/>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58FE1B91-5D37-1BCE-CAE0-6880191D681F}"/>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D026ABB1-3F1B-18A3-5A8B-6289E67A705C}"/>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5DE8BDE5-52E3-9734-800F-49D535ACD252}"/>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25CED419-7720-412D-2DA9-8105A04975B9}"/>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1F41F871-7936-9EB5-C38E-14A7F0FF1776}"/>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B699FA65-C741-FEF1-7BB5-2D1AC5DCC40D}"/>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803B3F1A-5343-4D64-AE9E-296E2DA85D52}"/>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722B80E0-2B7E-CDB7-B529-CC14B158FE7F}"/>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CFED3F90-2410-A012-3AE9-C85AEDCA3059}"/>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E6673BB-4A3F-4FC0-3E7C-AC9A7EA73CBF}"/>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7FF62EC0-F6B5-375A-E3A7-DF77F34D05A4}"/>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41F693FB-7EE3-D044-F9F7-B57EAEE9A427}"/>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89E244AB-E160-4B17-C12F-788CD142A25E}"/>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DB731FB9-58BE-25A3-1DDE-272769D2D7A0}"/>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E8195CEF-9831-9E14-88F7-809F505F6E5F}"/>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6CDD288D-E070-D601-B19E-B30F9973CF33}"/>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E72EC900-7584-E6A9-21AB-0670F4D1E0E3}"/>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6FFD377E-C968-5FC6-0245-226D8C68B182}"/>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E34CCFFA-439E-95C7-66FB-37DB68BC4615}"/>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6BB8456C-9BF4-68AB-815D-DAD0E10CF67B}"/>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74028100-3F94-26A9-AEF1-AF4858F83751}"/>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765E3BC-FE10-0B5A-CEFC-60EC5207282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B4B53A31-F604-8898-3890-3BA79886E127}"/>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8340570A-7847-4912-C751-D39AA456D534}"/>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1AF66C23-C3B1-160E-F780-BB866441DCF9}"/>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68171CFB-03DD-8526-2749-B4A0AB1104D9}"/>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CDD29FC-1465-2588-6D57-7A695809C8F9}"/>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8E48A17F-A248-7362-5269-243B1BEE0C4B}"/>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10E0E754-62BC-CEE8-3197-691700CEF591}"/>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grpSp>
      <p:sp>
        <p:nvSpPr>
          <p:cNvPr id="12" name="Google Shape;121;p15">
            <a:extLst>
              <a:ext uri="{FF2B5EF4-FFF2-40B4-BE49-F238E27FC236}">
                <a16:creationId xmlns:a16="http://schemas.microsoft.com/office/drawing/2014/main" id="{42E26187-14E2-4413-8777-1A672F1A36AA}"/>
              </a:ext>
            </a:extLst>
          </p:cNvPr>
          <p:cNvSpPr txBox="1"/>
          <p:nvPr/>
        </p:nvSpPr>
        <p:spPr>
          <a:xfrm>
            <a:off x="4673641" y="1635447"/>
            <a:ext cx="7130432" cy="3025773"/>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000" dirty="0">
                <a:solidFill>
                  <a:srgbClr val="313E53"/>
                </a:solidFill>
                <a:latin typeface="Montserrat" panose="00000500000000000000" pitchFamily="2" charset="0"/>
                <a:ea typeface="Montserrat Medium"/>
                <a:cs typeface="Montserrat Medium"/>
                <a:sym typeface="Montserrat Medium"/>
              </a:rPr>
              <a:t>Did this activity help you settle down?</a:t>
            </a:r>
          </a:p>
          <a:p>
            <a:pPr marL="0" lvl="0" indent="0" rtl="0">
              <a:lnSpc>
                <a:spcPct val="115000"/>
              </a:lnSpc>
              <a:spcBef>
                <a:spcPts val="0"/>
              </a:spcBef>
              <a:spcAft>
                <a:spcPts val="0"/>
              </a:spcAft>
              <a:buNone/>
            </a:pPr>
            <a:endParaRPr lang="en-GB" sz="20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GB" sz="2000" dirty="0">
                <a:solidFill>
                  <a:srgbClr val="313E53"/>
                </a:solidFill>
                <a:latin typeface="Montserrat" panose="00000500000000000000" pitchFamily="2" charset="0"/>
                <a:ea typeface="Montserrat Medium"/>
                <a:cs typeface="Montserrat Medium"/>
                <a:sym typeface="Montserrat Medium"/>
              </a:rPr>
              <a:t>When else could you use this activity?</a:t>
            </a:r>
          </a:p>
          <a:p>
            <a:pPr marL="0" lvl="0" indent="0" rtl="0">
              <a:lnSpc>
                <a:spcPct val="115000"/>
              </a:lnSpc>
              <a:spcBef>
                <a:spcPts val="0"/>
              </a:spcBef>
              <a:spcAft>
                <a:spcPts val="0"/>
              </a:spcAft>
              <a:buNone/>
            </a:pPr>
            <a:endParaRPr lang="en-GB" sz="20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GB" sz="2000" dirty="0">
                <a:solidFill>
                  <a:srgbClr val="313E53"/>
                </a:solidFill>
                <a:latin typeface="Montserrat" panose="00000500000000000000" pitchFamily="2" charset="0"/>
                <a:ea typeface="Montserrat Medium"/>
                <a:cs typeface="Montserrat Medium"/>
                <a:sym typeface="Montserrat Medium"/>
              </a:rPr>
              <a:t>Should we put this activity in our class Settle toolbox</a:t>
            </a:r>
            <a:r>
              <a:rPr lang="en-GB" sz="2500" dirty="0">
                <a:solidFill>
                  <a:srgbClr val="313E53"/>
                </a:solidFill>
                <a:latin typeface="Montserrat" panose="00000500000000000000" pitchFamily="2" charset="0"/>
                <a:ea typeface="Montserrat Medium"/>
                <a:cs typeface="Montserrat Medium"/>
                <a:sym typeface="Montserrat Medium"/>
              </a:rPr>
              <a:t>?</a:t>
            </a:r>
          </a:p>
          <a:p>
            <a:pPr marL="0" lvl="0" indent="0" rtl="0">
              <a:lnSpc>
                <a:spcPct val="115000"/>
              </a:lnSpc>
              <a:spcBef>
                <a:spcPts val="0"/>
              </a:spcBef>
              <a:spcAft>
                <a:spcPts val="0"/>
              </a:spcAft>
              <a:buNone/>
            </a:pPr>
            <a:endParaRPr lang="en-GB" sz="25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endParaRPr lang="en-GB" sz="2500" dirty="0">
              <a:solidFill>
                <a:srgbClr val="313E53"/>
              </a:solidFill>
              <a:latin typeface="Montserrat" panose="00000500000000000000" pitchFamily="2" charset="0"/>
              <a:ea typeface="Montserrat Medium"/>
              <a:cs typeface="Montserrat Medium"/>
              <a:sym typeface="Montserrat Medium"/>
            </a:endParaRPr>
          </a:p>
        </p:txBody>
      </p:sp>
      <p:sp>
        <p:nvSpPr>
          <p:cNvPr id="15" name="TextBox 14">
            <a:extLst>
              <a:ext uri="{FF2B5EF4-FFF2-40B4-BE49-F238E27FC236}">
                <a16:creationId xmlns:a16="http://schemas.microsoft.com/office/drawing/2014/main" id="{77AD5513-9E85-3440-EEFC-F32023056037}"/>
              </a:ext>
            </a:extLst>
          </p:cNvPr>
          <p:cNvSpPr txBox="1"/>
          <p:nvPr/>
        </p:nvSpPr>
        <p:spPr>
          <a:xfrm>
            <a:off x="4625787" y="498542"/>
            <a:ext cx="4070346" cy="646331"/>
          </a:xfrm>
          <a:prstGeom prst="rect">
            <a:avLst/>
          </a:prstGeom>
          <a:noFill/>
        </p:spPr>
        <p:txBody>
          <a:bodyPr wrap="none" rtlCol="0">
            <a:spAutoFit/>
          </a:bodyPr>
          <a:lstStyle/>
          <a:p>
            <a:pPr algn="ctr"/>
            <a:r>
              <a:rPr lang="en-GB" sz="3600" b="1">
                <a:solidFill>
                  <a:srgbClr val="313E53"/>
                </a:solidFill>
                <a:latin typeface="Playfair Display" panose="00000500000000000000" pitchFamily="2" charset="0"/>
              </a:rPr>
              <a:t>Our Settle toolbox</a:t>
            </a:r>
          </a:p>
        </p:txBody>
      </p:sp>
      <p:pic>
        <p:nvPicPr>
          <p:cNvPr id="18" name="Google Shape;119;p15">
            <a:extLst>
              <a:ext uri="{FF2B5EF4-FFF2-40B4-BE49-F238E27FC236}">
                <a16:creationId xmlns:a16="http://schemas.microsoft.com/office/drawing/2014/main" id="{CD7F7E12-D252-E12F-63FB-1B8E3422B939}"/>
              </a:ext>
            </a:extLst>
          </p:cNvPr>
          <p:cNvPicPr preferRelativeResize="0"/>
          <p:nvPr/>
        </p:nvPicPr>
        <p:blipFill>
          <a:blip r:embed="rId18">
            <a:alphaModFix/>
          </a:blip>
          <a:stretch>
            <a:fillRect/>
          </a:stretch>
        </p:blipFill>
        <p:spPr>
          <a:xfrm>
            <a:off x="4682498" y="1188531"/>
            <a:ext cx="3519523" cy="110296"/>
          </a:xfrm>
          <a:prstGeom prst="rect">
            <a:avLst/>
          </a:prstGeom>
          <a:noFill/>
          <a:ln>
            <a:noFill/>
          </a:ln>
        </p:spPr>
      </p:pic>
      <p:sp>
        <p:nvSpPr>
          <p:cNvPr id="44" name="Google Shape;121;p15">
            <a:extLst>
              <a:ext uri="{FF2B5EF4-FFF2-40B4-BE49-F238E27FC236}">
                <a16:creationId xmlns:a16="http://schemas.microsoft.com/office/drawing/2014/main" id="{E54B2266-74D0-CE2D-624B-9D0E7766CBC8}"/>
              </a:ext>
            </a:extLst>
          </p:cNvPr>
          <p:cNvSpPr txBox="1"/>
          <p:nvPr/>
        </p:nvSpPr>
        <p:spPr>
          <a:xfrm>
            <a:off x="3086788" y="1467392"/>
            <a:ext cx="1092327"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a:solidFill>
                  <a:schemeClr val="dk1"/>
                </a:solidFill>
                <a:latin typeface="Playfair Display" panose="00000500000000000000" pitchFamily="2" charset="0"/>
                <a:ea typeface="Montserrat Medium"/>
                <a:cs typeface="Montserrat Medium"/>
                <a:sym typeface="Montserrat Medium"/>
              </a:rPr>
              <a:t>ettle</a:t>
            </a:r>
            <a:endParaRPr sz="2400" i="1">
              <a:solidFill>
                <a:schemeClr val="dk1"/>
              </a:solidFill>
              <a:latin typeface="Playfair Display" panose="00000500000000000000" pitchFamily="2" charset="0"/>
              <a:ea typeface="Montserrat Medium"/>
              <a:cs typeface="Montserrat Medium"/>
              <a:sym typeface="Montserrat Medium"/>
            </a:endParaRPr>
          </a:p>
        </p:txBody>
      </p:sp>
      <p:pic>
        <p:nvPicPr>
          <p:cNvPr id="1036" name="Picture 12">
            <a:extLst>
              <a:ext uri="{FF2B5EF4-FFF2-40B4-BE49-F238E27FC236}">
                <a16:creationId xmlns:a16="http://schemas.microsoft.com/office/drawing/2014/main" id="{2EC3E735-19B2-98B9-ADA1-A6E5EF529C03}"/>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9292206" y="4270742"/>
            <a:ext cx="2215357" cy="2332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44911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blip>
          <a:stretch>
            <a:fillRect/>
          </a:stretch>
        </p:blipFill>
        <p:spPr>
          <a:xfrm>
            <a:off x="1642069" y="2058801"/>
            <a:ext cx="1575534" cy="667200"/>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8738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22566" y="2161929"/>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a:solidFill>
                  <a:schemeClr val="dk1"/>
                </a:solidFill>
                <a:latin typeface="Playfair Display" panose="00000500000000000000" pitchFamily="2" charset="0"/>
                <a:ea typeface="Montserrat Medium"/>
                <a:cs typeface="Montserrat Medium"/>
                <a:sym typeface="Montserrat Medium"/>
              </a:rPr>
              <a:t>raining</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8" name="Rectangle 7">
            <a:extLst>
              <a:ext uri="{FF2B5EF4-FFF2-40B4-BE49-F238E27FC236}">
                <a16:creationId xmlns:a16="http://schemas.microsoft.com/office/drawing/2014/main" id="{2F68E704-8308-AB9F-D0C1-249665EB45D4}"/>
              </a:ext>
            </a:extLst>
          </p:cNvPr>
          <p:cNvSpPr/>
          <p:nvPr/>
        </p:nvSpPr>
        <p:spPr>
          <a:xfrm>
            <a:off x="4403387" y="959027"/>
            <a:ext cx="7422853" cy="6204605"/>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Google Shape;121;p15">
            <a:extLst>
              <a:ext uri="{FF2B5EF4-FFF2-40B4-BE49-F238E27FC236}">
                <a16:creationId xmlns:a16="http://schemas.microsoft.com/office/drawing/2014/main" id="{1286208D-20B1-57B8-4880-2750B213B54A}"/>
              </a:ext>
            </a:extLst>
          </p:cNvPr>
          <p:cNvSpPr txBox="1"/>
          <p:nvPr/>
        </p:nvSpPr>
        <p:spPr>
          <a:xfrm>
            <a:off x="4545374" y="2318400"/>
            <a:ext cx="6997929" cy="3800392"/>
          </a:xfrm>
          <a:prstGeom prst="rect">
            <a:avLst/>
          </a:prstGeom>
          <a:noFill/>
          <a:ln>
            <a:noFill/>
          </a:ln>
        </p:spPr>
        <p:txBody>
          <a:bodyPr spcFirstLastPara="1" wrap="square" lIns="91425" tIns="91425" rIns="91425" bIns="91425" anchor="t" anchorCtr="0">
            <a:noAutofit/>
          </a:bodyPr>
          <a:lstStyle/>
          <a:p>
            <a:pPr marL="0" lvl="0" indent="0" rtl="0">
              <a:lnSpc>
                <a:spcPct val="150000"/>
              </a:lnSpc>
              <a:spcBef>
                <a:spcPts val="0"/>
              </a:spcBef>
              <a:spcAft>
                <a:spcPts val="0"/>
              </a:spcAft>
              <a:buNone/>
            </a:pPr>
            <a:r>
              <a:rPr lang="en-US" sz="2000" dirty="0">
                <a:solidFill>
                  <a:srgbClr val="313E53"/>
                </a:solidFill>
                <a:latin typeface="Montserrat" panose="00000500000000000000" pitchFamily="2" charset="0"/>
                <a:ea typeface="Montserrat Medium"/>
                <a:cs typeface="Montserrat Medium"/>
                <a:sym typeface="Montserrat Medium"/>
              </a:rPr>
              <a:t>Use your Emotional Vocabulary Grid.</a:t>
            </a:r>
          </a:p>
          <a:p>
            <a:pPr marL="0" lvl="0" indent="0" rtl="0">
              <a:lnSpc>
                <a:spcPct val="150000"/>
              </a:lnSpc>
              <a:spcBef>
                <a:spcPts val="0"/>
              </a:spcBef>
              <a:spcAft>
                <a:spcPts val="0"/>
              </a:spcAft>
              <a:buNone/>
            </a:pPr>
            <a:endParaRPr lang="en-US" sz="20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50000"/>
              </a:lnSpc>
              <a:spcBef>
                <a:spcPts val="0"/>
              </a:spcBef>
              <a:spcAft>
                <a:spcPts val="0"/>
              </a:spcAft>
              <a:buNone/>
            </a:pPr>
            <a:r>
              <a:rPr lang="en-US" sz="2000" dirty="0">
                <a:solidFill>
                  <a:srgbClr val="313E53"/>
                </a:solidFill>
                <a:latin typeface="Montserrat" panose="00000500000000000000" pitchFamily="2" charset="0"/>
                <a:ea typeface="Montserrat Medium"/>
                <a:cs typeface="Montserrat Medium"/>
                <a:sym typeface="Montserrat Medium"/>
              </a:rPr>
              <a:t>How do you think the character feels when they fall down the hill? </a:t>
            </a:r>
            <a:endParaRPr lang="en-GB" sz="2000" dirty="0">
              <a:solidFill>
                <a:srgbClr val="313E53"/>
              </a:solidFill>
              <a:latin typeface="Montserrat" panose="00000500000000000000" pitchFamily="2" charset="0"/>
              <a:ea typeface="Montserrat Medium"/>
              <a:cs typeface="Montserrat Medium"/>
              <a:sym typeface="Montserrat Medium"/>
            </a:endParaRPr>
          </a:p>
        </p:txBody>
      </p:sp>
      <p:sp>
        <p:nvSpPr>
          <p:cNvPr id="10" name="TextBox 9">
            <a:extLst>
              <a:ext uri="{FF2B5EF4-FFF2-40B4-BE49-F238E27FC236}">
                <a16:creationId xmlns:a16="http://schemas.microsoft.com/office/drawing/2014/main" id="{622B1552-EB5A-9739-5DC0-4EB4C6225F47}"/>
              </a:ext>
            </a:extLst>
          </p:cNvPr>
          <p:cNvSpPr txBox="1"/>
          <p:nvPr/>
        </p:nvSpPr>
        <p:spPr>
          <a:xfrm>
            <a:off x="4579732" y="1117423"/>
            <a:ext cx="4926349" cy="646331"/>
          </a:xfrm>
          <a:prstGeom prst="rect">
            <a:avLst/>
          </a:prstGeom>
          <a:noFill/>
        </p:spPr>
        <p:txBody>
          <a:bodyPr wrap="none" rtlCol="0">
            <a:spAutoFit/>
          </a:bodyPr>
          <a:lstStyle/>
          <a:p>
            <a:pPr algn="ctr"/>
            <a:r>
              <a:rPr lang="en-US" sz="3600" b="1">
                <a:solidFill>
                  <a:srgbClr val="313E53"/>
                </a:solidFill>
                <a:latin typeface="Playfair Display" panose="00000500000000000000" pitchFamily="2" charset="0"/>
              </a:rPr>
              <a:t>Emotional Vocabulary</a:t>
            </a:r>
            <a:endParaRPr lang="en-GB" sz="3600" b="1">
              <a:solidFill>
                <a:srgbClr val="313E53"/>
              </a:solidFill>
              <a:latin typeface="Playfair Display" panose="00000500000000000000" pitchFamily="2" charset="0"/>
            </a:endParaRPr>
          </a:p>
        </p:txBody>
      </p:sp>
      <p:pic>
        <p:nvPicPr>
          <p:cNvPr id="11" name="Google Shape;119;p15">
            <a:extLst>
              <a:ext uri="{FF2B5EF4-FFF2-40B4-BE49-F238E27FC236}">
                <a16:creationId xmlns:a16="http://schemas.microsoft.com/office/drawing/2014/main" id="{C59D76D3-EEB8-ED95-F1FB-3D6403666626}"/>
              </a:ext>
            </a:extLst>
          </p:cNvPr>
          <p:cNvPicPr preferRelativeResize="0"/>
          <p:nvPr/>
        </p:nvPicPr>
        <p:blipFill>
          <a:blip r:embed="rId16">
            <a:alphaModFix/>
          </a:blip>
          <a:stretch>
            <a:fillRect/>
          </a:stretch>
        </p:blipFill>
        <p:spPr>
          <a:xfrm>
            <a:off x="4659287" y="1779656"/>
            <a:ext cx="3519523" cy="138533"/>
          </a:xfrm>
          <a:prstGeom prst="rect">
            <a:avLst/>
          </a:prstGeom>
          <a:noFill/>
          <a:ln>
            <a:noFill/>
          </a:ln>
        </p:spPr>
      </p:pic>
      <p:grpSp>
        <p:nvGrpSpPr>
          <p:cNvPr id="47" name="Group 46">
            <a:extLst>
              <a:ext uri="{FF2B5EF4-FFF2-40B4-BE49-F238E27FC236}">
                <a16:creationId xmlns:a16="http://schemas.microsoft.com/office/drawing/2014/main" id="{4303E6B4-D965-355B-9A03-2AEF1B4E3173}"/>
              </a:ext>
            </a:extLst>
          </p:cNvPr>
          <p:cNvGrpSpPr/>
          <p:nvPr/>
        </p:nvGrpSpPr>
        <p:grpSpPr>
          <a:xfrm>
            <a:off x="5146701" y="5137286"/>
            <a:ext cx="5946952" cy="1523374"/>
            <a:chOff x="4626324" y="5367027"/>
            <a:chExt cx="5946952" cy="1523374"/>
          </a:xfrm>
        </p:grpSpPr>
        <p:pic>
          <p:nvPicPr>
            <p:cNvPr id="13" name="Picture 12">
              <a:extLst>
                <a:ext uri="{FF2B5EF4-FFF2-40B4-BE49-F238E27FC236}">
                  <a16:creationId xmlns:a16="http://schemas.microsoft.com/office/drawing/2014/main" id="{CBCE6825-0C19-F1DF-528E-1495877A1C82}"/>
                </a:ext>
              </a:extLst>
            </p:cNvPr>
            <p:cNvPicPr>
              <a:picLocks noChangeAspect="1"/>
            </p:cNvPicPr>
            <p:nvPr/>
          </p:nvPicPr>
          <p:blipFill rotWithShape="1">
            <a:blip r:embed="rId17"/>
            <a:srcRect l="73791" b="60634"/>
            <a:stretch/>
          </p:blipFill>
          <p:spPr>
            <a:xfrm>
              <a:off x="8507265" y="5367027"/>
              <a:ext cx="1082708" cy="1468768"/>
            </a:xfrm>
            <a:prstGeom prst="rect">
              <a:avLst/>
            </a:prstGeom>
          </p:spPr>
        </p:pic>
        <p:pic>
          <p:nvPicPr>
            <p:cNvPr id="14" name="Picture 13">
              <a:extLst>
                <a:ext uri="{FF2B5EF4-FFF2-40B4-BE49-F238E27FC236}">
                  <a16:creationId xmlns:a16="http://schemas.microsoft.com/office/drawing/2014/main" id="{C1B9545F-212E-58CD-44AF-73550C06F1F7}"/>
                </a:ext>
              </a:extLst>
            </p:cNvPr>
            <p:cNvPicPr>
              <a:picLocks noChangeAspect="1"/>
            </p:cNvPicPr>
            <p:nvPr/>
          </p:nvPicPr>
          <p:blipFill rotWithShape="1">
            <a:blip r:embed="rId18"/>
            <a:srcRect l="51154" t="51183" r="27600" b="9629"/>
            <a:stretch/>
          </p:blipFill>
          <p:spPr>
            <a:xfrm rot="597784">
              <a:off x="5713098" y="5466417"/>
              <a:ext cx="872472" cy="1293037"/>
            </a:xfrm>
            <a:prstGeom prst="rect">
              <a:avLst/>
            </a:prstGeom>
          </p:spPr>
        </p:pic>
        <p:pic>
          <p:nvPicPr>
            <p:cNvPr id="16" name="Picture 15">
              <a:extLst>
                <a:ext uri="{FF2B5EF4-FFF2-40B4-BE49-F238E27FC236}">
                  <a16:creationId xmlns:a16="http://schemas.microsoft.com/office/drawing/2014/main" id="{F42909A9-5FC5-1523-C05A-2C5DD473F078}"/>
                </a:ext>
              </a:extLst>
            </p:cNvPr>
            <p:cNvPicPr>
              <a:picLocks noChangeAspect="1"/>
            </p:cNvPicPr>
            <p:nvPr/>
          </p:nvPicPr>
          <p:blipFill rotWithShape="1">
            <a:blip r:embed="rId17"/>
            <a:srcRect l="51967" t="51223" r="28910" b="8921"/>
            <a:stretch/>
          </p:blipFill>
          <p:spPr>
            <a:xfrm rot="644935">
              <a:off x="7638050" y="5482490"/>
              <a:ext cx="821918" cy="1300751"/>
            </a:xfrm>
            <a:prstGeom prst="rect">
              <a:avLst/>
            </a:prstGeom>
          </p:spPr>
        </p:pic>
        <p:pic>
          <p:nvPicPr>
            <p:cNvPr id="17" name="Picture 16">
              <a:extLst>
                <a:ext uri="{FF2B5EF4-FFF2-40B4-BE49-F238E27FC236}">
                  <a16:creationId xmlns:a16="http://schemas.microsoft.com/office/drawing/2014/main" id="{769F6418-E671-9DED-E99F-CE88EEA813DC}"/>
                </a:ext>
              </a:extLst>
            </p:cNvPr>
            <p:cNvPicPr>
              <a:picLocks noChangeAspect="1"/>
            </p:cNvPicPr>
            <p:nvPr/>
          </p:nvPicPr>
          <p:blipFill rotWithShape="1">
            <a:blip r:embed="rId18"/>
            <a:srcRect t="48627" r="74499" b="8291"/>
            <a:stretch/>
          </p:blipFill>
          <p:spPr>
            <a:xfrm rot="21149046">
              <a:off x="9490568" y="5393278"/>
              <a:ext cx="1082708" cy="1497123"/>
            </a:xfrm>
            <a:prstGeom prst="rect">
              <a:avLst/>
            </a:prstGeom>
          </p:spPr>
        </p:pic>
        <p:pic>
          <p:nvPicPr>
            <p:cNvPr id="45" name="Picture 44">
              <a:extLst>
                <a:ext uri="{FF2B5EF4-FFF2-40B4-BE49-F238E27FC236}">
                  <a16:creationId xmlns:a16="http://schemas.microsoft.com/office/drawing/2014/main" id="{88CF35F1-65BB-0973-DF94-16D1B46F1DAE}"/>
                </a:ext>
              </a:extLst>
            </p:cNvPr>
            <p:cNvPicPr>
              <a:picLocks noChangeAspect="1"/>
            </p:cNvPicPr>
            <p:nvPr/>
          </p:nvPicPr>
          <p:blipFill rotWithShape="1">
            <a:blip r:embed="rId17"/>
            <a:srcRect l="-1" r="77605" b="60445"/>
            <a:stretch/>
          </p:blipFill>
          <p:spPr>
            <a:xfrm rot="21215629">
              <a:off x="4626324" y="5433402"/>
              <a:ext cx="940186" cy="1329952"/>
            </a:xfrm>
            <a:prstGeom prst="rect">
              <a:avLst/>
            </a:prstGeom>
          </p:spPr>
        </p:pic>
        <p:pic>
          <p:nvPicPr>
            <p:cNvPr id="46" name="Picture 45">
              <a:extLst>
                <a:ext uri="{FF2B5EF4-FFF2-40B4-BE49-F238E27FC236}">
                  <a16:creationId xmlns:a16="http://schemas.microsoft.com/office/drawing/2014/main" id="{31C5898B-3865-C420-AAE2-B7F022B8FD1F}"/>
                </a:ext>
              </a:extLst>
            </p:cNvPr>
            <p:cNvPicPr>
              <a:picLocks noChangeAspect="1"/>
            </p:cNvPicPr>
            <p:nvPr/>
          </p:nvPicPr>
          <p:blipFill rotWithShape="1">
            <a:blip r:embed="rId18"/>
            <a:srcRect l="75981" b="60769"/>
            <a:stretch/>
          </p:blipFill>
          <p:spPr>
            <a:xfrm rot="21148997">
              <a:off x="6653033" y="5456625"/>
              <a:ext cx="936320" cy="1357952"/>
            </a:xfrm>
            <a:prstGeom prst="rect">
              <a:avLst/>
            </a:prstGeom>
          </p:spPr>
        </p:pic>
      </p:grpSp>
    </p:spTree>
    <p:extLst>
      <p:ext uri="{BB962C8B-B14F-4D97-AF65-F5344CB8AC3E}">
        <p14:creationId xmlns:p14="http://schemas.microsoft.com/office/powerpoint/2010/main" val="21413731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B28A41-201F-62C4-ADE0-6EBE31084FBA}"/>
            </a:ext>
          </a:extLst>
        </p:cNvPr>
        <p:cNvGrpSpPr/>
        <p:nvPr/>
      </p:nvGrpSpPr>
      <p:grpSpPr>
        <a:xfrm>
          <a:off x="0" y="0"/>
          <a:ext cx="0" cy="0"/>
          <a:chOff x="0" y="0"/>
          <a:chExt cx="0" cy="0"/>
        </a:xfrm>
      </p:grpSpPr>
      <p:pic>
        <p:nvPicPr>
          <p:cNvPr id="2" name="Google Shape;107;p15">
            <a:extLst>
              <a:ext uri="{FF2B5EF4-FFF2-40B4-BE49-F238E27FC236}">
                <a16:creationId xmlns:a16="http://schemas.microsoft.com/office/drawing/2014/main" id="{AE718EBB-C281-58F2-7143-FECBEFEF011D}"/>
              </a:ext>
            </a:extLst>
          </p:cNvPr>
          <p:cNvPicPr preferRelativeResize="0"/>
          <p:nvPr/>
        </p:nvPicPr>
        <p:blipFill>
          <a:blip r:embed="rId3">
            <a:alphaModFix/>
          </a:blip>
          <a:stretch>
            <a:fillRect/>
          </a:stretch>
        </p:blipFill>
        <p:spPr>
          <a:xfrm>
            <a:off x="1646503" y="1352704"/>
            <a:ext cx="1344923" cy="519693"/>
          </a:xfrm>
          <a:prstGeom prst="rect">
            <a:avLst/>
          </a:prstGeom>
          <a:noFill/>
          <a:ln>
            <a:noFill/>
          </a:ln>
        </p:spPr>
      </p:pic>
      <p:pic>
        <p:nvPicPr>
          <p:cNvPr id="3" name="Google Shape;105;p15">
            <a:extLst>
              <a:ext uri="{FF2B5EF4-FFF2-40B4-BE49-F238E27FC236}">
                <a16:creationId xmlns:a16="http://schemas.microsoft.com/office/drawing/2014/main" id="{44F1FDB3-6ACC-CDC1-FC75-9FBC5B21C21F}"/>
              </a:ext>
            </a:extLst>
          </p:cNvPr>
          <p:cNvPicPr preferRelativeResize="0"/>
          <p:nvPr/>
        </p:nvPicPr>
        <p:blipFill>
          <a:blip r:embed="rId4">
            <a:alphaModFix/>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43555776-50B7-B358-4408-9DB0933857A9}"/>
              </a:ext>
            </a:extLst>
          </p:cNvPr>
          <p:cNvPicPr preferRelativeResize="0"/>
          <p:nvPr/>
        </p:nvPicPr>
        <p:blipFill>
          <a:blip r:embed="rId5">
            <a:alphaModFix/>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95B02FE1-54C7-973B-AC59-CB76CDA59EFE}"/>
              </a:ext>
            </a:extLst>
          </p:cNvPr>
          <p:cNvPicPr preferRelativeResize="0"/>
          <p:nvPr/>
        </p:nvPicPr>
        <p:blipFill>
          <a:blip r:embed="rId6">
            <a:alphaModFix/>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52AEE76D-AFA6-660F-D6F1-98114B576F26}"/>
              </a:ext>
            </a:extLst>
          </p:cNvPr>
          <p:cNvPicPr preferRelativeResize="0"/>
          <p:nvPr/>
        </p:nvPicPr>
        <p:blipFill>
          <a:blip r:embed="rId7">
            <a:alphaModFix/>
          </a:blip>
          <a:stretch>
            <a:fillRect/>
          </a:stretch>
        </p:blipFill>
        <p:spPr>
          <a:xfrm>
            <a:off x="1728238" y="4777195"/>
            <a:ext cx="1246600" cy="458596"/>
          </a:xfrm>
          <a:prstGeom prst="rect">
            <a:avLst/>
          </a:prstGeom>
          <a:noFill/>
          <a:ln>
            <a:noFill/>
          </a:ln>
        </p:spPr>
      </p:pic>
      <p:sp>
        <p:nvSpPr>
          <p:cNvPr id="8" name="Rectangle 7">
            <a:extLst>
              <a:ext uri="{FF2B5EF4-FFF2-40B4-BE49-F238E27FC236}">
                <a16:creationId xmlns:a16="http://schemas.microsoft.com/office/drawing/2014/main" id="{8418A524-0E51-9DB6-10B4-BE06C40F5660}"/>
              </a:ext>
            </a:extLst>
          </p:cNvPr>
          <p:cNvSpPr/>
          <p:nvPr/>
        </p:nvSpPr>
        <p:spPr>
          <a:xfrm>
            <a:off x="3827542" y="686022"/>
            <a:ext cx="7562623" cy="642277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3" name="Google Shape;121;p15">
            <a:extLst>
              <a:ext uri="{FF2B5EF4-FFF2-40B4-BE49-F238E27FC236}">
                <a16:creationId xmlns:a16="http://schemas.microsoft.com/office/drawing/2014/main" id="{F2AEF750-89E6-C2FB-81A3-3A88B6F8C303}"/>
              </a:ext>
            </a:extLst>
          </p:cNvPr>
          <p:cNvSpPr txBox="1"/>
          <p:nvPr/>
        </p:nvSpPr>
        <p:spPr>
          <a:xfrm>
            <a:off x="4117957" y="2160515"/>
            <a:ext cx="6694587" cy="3025773"/>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a:solidFill>
                  <a:schemeClr val="tx2"/>
                </a:solidFill>
                <a:latin typeface="Montserrat" panose="00000500000000000000" pitchFamily="2" charset="0"/>
                <a:ea typeface="Montserrat Medium"/>
                <a:cs typeface="Montserrat Medium"/>
                <a:sym typeface="Montserrat Medium"/>
              </a:rPr>
              <a:t>Can you remember what ‘</a:t>
            </a:r>
            <a:r>
              <a:rPr lang="en-GB" sz="2500" b="1">
                <a:solidFill>
                  <a:schemeClr val="tx2"/>
                </a:solidFill>
                <a:latin typeface="Montserrat" panose="00000500000000000000" pitchFamily="2" charset="0"/>
                <a:ea typeface="Montserrat Medium"/>
                <a:cs typeface="Montserrat Medium"/>
                <a:sym typeface="Montserrat Medium"/>
              </a:rPr>
              <a:t>wellbeing</a:t>
            </a:r>
            <a:r>
              <a:rPr lang="en-GB" sz="2500">
                <a:solidFill>
                  <a:schemeClr val="tx2"/>
                </a:solidFill>
                <a:latin typeface="Montserrat" panose="00000500000000000000" pitchFamily="2" charset="0"/>
                <a:ea typeface="Montserrat Medium"/>
                <a:cs typeface="Montserrat Medium"/>
                <a:sym typeface="Montserrat Medium"/>
              </a:rPr>
              <a:t>’ means?</a:t>
            </a:r>
          </a:p>
          <a:p>
            <a:pPr marL="0" lvl="0" indent="0" rtl="0">
              <a:lnSpc>
                <a:spcPct val="115000"/>
              </a:lnSpc>
              <a:spcBef>
                <a:spcPts val="0"/>
              </a:spcBef>
              <a:spcAft>
                <a:spcPts val="0"/>
              </a:spcAft>
              <a:buNone/>
            </a:pPr>
            <a:endParaRPr lang="en-GB" sz="2500">
              <a:solidFill>
                <a:schemeClr val="tx2"/>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GB" sz="2500">
                <a:solidFill>
                  <a:schemeClr val="tx2"/>
                </a:solidFill>
                <a:latin typeface="Montserrat" panose="00000500000000000000" pitchFamily="2" charset="0"/>
                <a:ea typeface="Montserrat Medium"/>
                <a:cs typeface="Montserrat Medium"/>
                <a:sym typeface="Montserrat Medium"/>
              </a:rPr>
              <a:t>Wellbeing means feeling happy, healthy, and safe. </a:t>
            </a:r>
          </a:p>
          <a:p>
            <a:pPr marL="0" lvl="0" indent="0" rtl="0">
              <a:lnSpc>
                <a:spcPct val="115000"/>
              </a:lnSpc>
              <a:spcBef>
                <a:spcPts val="0"/>
              </a:spcBef>
              <a:spcAft>
                <a:spcPts val="0"/>
              </a:spcAft>
              <a:buNone/>
            </a:pPr>
            <a:endParaRPr lang="en-GB" sz="2500">
              <a:solidFill>
                <a:schemeClr val="tx2"/>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GB" sz="2500" b="1">
                <a:solidFill>
                  <a:schemeClr val="tx2"/>
                </a:solidFill>
                <a:latin typeface="Montserrat" panose="00000500000000000000" pitchFamily="2" charset="0"/>
                <a:ea typeface="Montserrat Medium"/>
                <a:cs typeface="Montserrat Medium"/>
                <a:sym typeface="Montserrat Medium"/>
              </a:rPr>
              <a:t>It’s about taking care of your body and mind </a:t>
            </a:r>
            <a:r>
              <a:rPr lang="en-GB" sz="2500">
                <a:solidFill>
                  <a:schemeClr val="tx2"/>
                </a:solidFill>
                <a:latin typeface="Montserrat" panose="00000500000000000000" pitchFamily="2" charset="0"/>
                <a:ea typeface="Montserrat Medium"/>
                <a:cs typeface="Montserrat Medium"/>
                <a:sym typeface="Montserrat Medium"/>
              </a:rPr>
              <a:t>so you can enjoy life, play, learn, and feel good inside and out.</a:t>
            </a:r>
          </a:p>
        </p:txBody>
      </p:sp>
      <p:sp>
        <p:nvSpPr>
          <p:cNvPr id="16" name="TextBox 15">
            <a:extLst>
              <a:ext uri="{FF2B5EF4-FFF2-40B4-BE49-F238E27FC236}">
                <a16:creationId xmlns:a16="http://schemas.microsoft.com/office/drawing/2014/main" id="{709CDFF7-43DB-71E4-7F20-26321FB9DAF7}"/>
              </a:ext>
            </a:extLst>
          </p:cNvPr>
          <p:cNvSpPr txBox="1"/>
          <p:nvPr/>
        </p:nvSpPr>
        <p:spPr>
          <a:xfrm>
            <a:off x="4154958" y="1141179"/>
            <a:ext cx="2340705" cy="646331"/>
          </a:xfrm>
          <a:prstGeom prst="rect">
            <a:avLst/>
          </a:prstGeom>
          <a:noFill/>
        </p:spPr>
        <p:txBody>
          <a:bodyPr wrap="none" rtlCol="0">
            <a:spAutoFit/>
          </a:bodyPr>
          <a:lstStyle/>
          <a:p>
            <a:pPr algn="ctr"/>
            <a:r>
              <a:rPr lang="en-US" sz="3600" b="1">
                <a:solidFill>
                  <a:srgbClr val="313E53"/>
                </a:solidFill>
                <a:latin typeface="Playfair Display" panose="00000500000000000000" pitchFamily="2" charset="0"/>
              </a:rPr>
              <a:t>Wellbeing</a:t>
            </a:r>
            <a:endParaRPr lang="en-GB" sz="3600" b="1">
              <a:solidFill>
                <a:srgbClr val="313E53"/>
              </a:solidFill>
              <a:latin typeface="Playfair Display" panose="00000500000000000000" pitchFamily="2" charset="0"/>
            </a:endParaRPr>
          </a:p>
        </p:txBody>
      </p:sp>
      <p:pic>
        <p:nvPicPr>
          <p:cNvPr id="17" name="Google Shape;119;p15">
            <a:extLst>
              <a:ext uri="{FF2B5EF4-FFF2-40B4-BE49-F238E27FC236}">
                <a16:creationId xmlns:a16="http://schemas.microsoft.com/office/drawing/2014/main" id="{99EB1173-D4D6-9046-77E9-75FBAA71746E}"/>
              </a:ext>
            </a:extLst>
          </p:cNvPr>
          <p:cNvPicPr preferRelativeResize="0"/>
          <p:nvPr/>
        </p:nvPicPr>
        <p:blipFill>
          <a:blip r:embed="rId8">
            <a:alphaModFix/>
          </a:blip>
          <a:stretch>
            <a:fillRect/>
          </a:stretch>
        </p:blipFill>
        <p:spPr>
          <a:xfrm>
            <a:off x="4179479" y="1803632"/>
            <a:ext cx="2316184" cy="68765"/>
          </a:xfrm>
          <a:prstGeom prst="rect">
            <a:avLst/>
          </a:prstGeom>
          <a:noFill/>
          <a:ln>
            <a:noFill/>
          </a:ln>
        </p:spPr>
      </p:pic>
      <p:grpSp>
        <p:nvGrpSpPr>
          <p:cNvPr id="19" name="Group 18">
            <a:extLst>
              <a:ext uri="{FF2B5EF4-FFF2-40B4-BE49-F238E27FC236}">
                <a16:creationId xmlns:a16="http://schemas.microsoft.com/office/drawing/2014/main" id="{906904D6-2880-9E1F-221A-418C58DD10DF}"/>
              </a:ext>
            </a:extLst>
          </p:cNvPr>
          <p:cNvGrpSpPr/>
          <p:nvPr/>
        </p:nvGrpSpPr>
        <p:grpSpPr>
          <a:xfrm>
            <a:off x="-2389817" y="-7511355"/>
            <a:ext cx="3536973" cy="16382144"/>
            <a:chOff x="-2126387" y="-8825546"/>
            <a:chExt cx="3536973" cy="16382144"/>
          </a:xfrm>
        </p:grpSpPr>
        <p:sp>
          <p:nvSpPr>
            <p:cNvPr id="20" name="Freeform 6">
              <a:extLst>
                <a:ext uri="{FF2B5EF4-FFF2-40B4-BE49-F238E27FC236}">
                  <a16:creationId xmlns:a16="http://schemas.microsoft.com/office/drawing/2014/main" id="{6435BB45-CFBD-DBA5-A14C-613249C0515F}"/>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5EF7BBE0-304B-1D3B-B1A2-CE6F0A69905F}"/>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FD63D7E1-243C-781A-4C37-A20DDFD2BCA8}"/>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F10966AD-7BE4-DA55-273F-1C5DF18DFA08}"/>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3BEC3338-78BB-3C18-33D3-BD767D75D4D0}"/>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7328675-C665-D8FD-2FBC-05A93ABB9943}"/>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810CBA53-C550-2E11-AED5-CB2EE63389C9}"/>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5F431568-D7F7-87DF-9FC6-C09C3C0B5456}"/>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7F28586E-5C99-5BBE-0205-354151EDBBD2}"/>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9DE0310C-2FFF-96ED-24DD-B8E4E1E31A3E}"/>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3BA190AC-F6A7-245B-BB3F-0BA5C30AEC83}"/>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D4D122B-2473-81B1-728B-3996A93AE846}"/>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D821563C-21F2-9826-BF7E-5E7B664A2401}"/>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E992E761-8DAC-8F33-7421-D92904B3D495}"/>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A1B6B45-C2B0-3CD3-0BD2-4DACE1D84FA3}"/>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90E2D5B4-0CAB-A85C-E30B-9398B5E62B4D}"/>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F58B4C4F-7A6B-26C6-F3F3-80A152A6E127}"/>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A7742DEB-9A32-5D4C-FD6B-6F8EC8EC6775}"/>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95E0A0DA-69E1-0947-8166-37C84771C6A3}"/>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C20DAC9A-0C6F-7990-BE84-64D09DE150D8}"/>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244DF85D-1EDF-B5A5-08D9-531374FDF9E7}"/>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BDBFA6FF-146E-820D-ABB0-ADC564C7F50D}"/>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CD1B1E30-4064-B9AE-D743-D8F01560044A}"/>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0E603A5F-76E4-8DF2-3287-271D725061A0}"/>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7A7E1FEE-0EA1-A6F5-71F8-728BD166C336}"/>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0D032FEB-88A8-1009-C958-AF3C49A34E72}"/>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94B7D29E-39CA-FFE4-818C-E8462148ADEA}"/>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7A737047-A704-974C-7BA2-FE34289FAACA}"/>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DC827EEB-45E6-A9AA-1A44-381AFFC0CECC}"/>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EBA504EB-8199-0E8E-874B-7D6AF99D7D26}"/>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F97A13A5-C80D-8978-E19F-4C474588FE59}"/>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DB55125F-DBF9-204F-7036-B38F6C2F5F09}"/>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6948ABC3-2CD5-80D3-F04A-54ECE208F50F}"/>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ADD94FEE-EF41-A9A3-689D-56149E31315B}"/>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DBF15576-3ADD-6780-430C-774738ABA43B}"/>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2F67BDEE-E04F-85BA-89F2-51F5609E9D45}"/>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1CD4AEA6-E204-2BA5-1D18-B06DBD7864CE}"/>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15E4B9E-80B1-93E8-7F95-0BC5832D73A7}"/>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grpSp>
    </p:spTree>
    <p:extLst>
      <p:ext uri="{BB962C8B-B14F-4D97-AF65-F5344CB8AC3E}">
        <p14:creationId xmlns:p14="http://schemas.microsoft.com/office/powerpoint/2010/main" val="22553721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2">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3">
            <a:alphaModFix/>
          </a:blip>
          <a:stretch>
            <a:fillRect/>
          </a:stretch>
        </p:blipFill>
        <p:spPr>
          <a:xfrm>
            <a:off x="1629915" y="3017627"/>
            <a:ext cx="1621966" cy="635877"/>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4">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5">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6">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3404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76396" y="3095400"/>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bjective</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798362" y="632460"/>
            <a:ext cx="6997469"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5141490" y="1143726"/>
            <a:ext cx="6334230" cy="2802427"/>
          </a:xfrm>
          <a:prstGeom prst="rect">
            <a:avLst/>
          </a:prstGeom>
          <a:noFill/>
          <a:ln>
            <a:noFill/>
          </a:ln>
        </p:spPr>
        <p:txBody>
          <a:bodyPr spcFirstLastPara="1" wrap="square" lIns="91425" tIns="91425" rIns="91425" bIns="91425" anchor="t" anchorCtr="0">
            <a:noAutofit/>
          </a:bodyPr>
          <a:lstStyle/>
          <a:p>
            <a:pPr lvl="0">
              <a:lnSpc>
                <a:spcPct val="107000"/>
              </a:lnSpc>
            </a:pPr>
            <a:r>
              <a:rPr lang="en-GB" sz="2500">
                <a:effectLst/>
                <a:latin typeface="Montserrat" panose="00000500000000000000" pitchFamily="2" charset="0"/>
                <a:ea typeface="Aptos" panose="020B0004020202020204" pitchFamily="34" charset="0"/>
                <a:cs typeface="Times New Roman" panose="02020603050405020304" pitchFamily="18" charset="0"/>
              </a:rPr>
              <a:t>I can tell you how I can keep safe when I am outside.</a:t>
            </a:r>
            <a:endParaRPr lang="en-GB" sz="2500">
              <a:solidFill>
                <a:schemeClr val="dk1"/>
              </a:solidFill>
              <a:latin typeface="Montserrat" panose="00000500000000000000" pitchFamily="2" charset="0"/>
              <a:ea typeface="Montserrat Medium"/>
              <a:cs typeface="Montserrat Medium"/>
              <a:sym typeface="Montserrat Medium"/>
            </a:endParaRPr>
          </a:p>
        </p:txBody>
      </p:sp>
      <p:sp>
        <p:nvSpPr>
          <p:cNvPr id="48" name="Freeform 3">
            <a:extLst>
              <a:ext uri="{FF2B5EF4-FFF2-40B4-BE49-F238E27FC236}">
                <a16:creationId xmlns:a16="http://schemas.microsoft.com/office/drawing/2014/main" id="{95F3EF56-C5AD-6468-A653-C69DE93BCF30}"/>
              </a:ext>
            </a:extLst>
          </p:cNvPr>
          <p:cNvSpPr/>
          <p:nvPr/>
        </p:nvSpPr>
        <p:spPr>
          <a:xfrm rot="21312372">
            <a:off x="7460745" y="422551"/>
            <a:ext cx="2086086" cy="470332"/>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grpSp>
        <p:nvGrpSpPr>
          <p:cNvPr id="5" name="Group 4">
            <a:extLst>
              <a:ext uri="{FF2B5EF4-FFF2-40B4-BE49-F238E27FC236}">
                <a16:creationId xmlns:a16="http://schemas.microsoft.com/office/drawing/2014/main" id="{E0A76C89-91FC-4C61-4C32-3A767ADD48F3}"/>
              </a:ext>
            </a:extLst>
          </p:cNvPr>
          <p:cNvGrpSpPr/>
          <p:nvPr/>
        </p:nvGrpSpPr>
        <p:grpSpPr>
          <a:xfrm rot="760639">
            <a:off x="8691171" y="3183613"/>
            <a:ext cx="2832222" cy="4256048"/>
            <a:chOff x="3081617" y="1188283"/>
            <a:chExt cx="2813650" cy="4311312"/>
          </a:xfrm>
        </p:grpSpPr>
        <p:sp>
          <p:nvSpPr>
            <p:cNvPr id="12" name="Rectangle 11">
              <a:extLst>
                <a:ext uri="{FF2B5EF4-FFF2-40B4-BE49-F238E27FC236}">
                  <a16:creationId xmlns:a16="http://schemas.microsoft.com/office/drawing/2014/main" id="{82A7E93B-A767-714F-FDF7-E50185E617D5}"/>
                </a:ext>
              </a:extLst>
            </p:cNvPr>
            <p:cNvSpPr/>
            <p:nvPr/>
          </p:nvSpPr>
          <p:spPr>
            <a:xfrm>
              <a:off x="3081617" y="1188283"/>
              <a:ext cx="2813650" cy="4311312"/>
            </a:xfrm>
            <a:prstGeom prst="rect">
              <a:avLst/>
            </a:prstGeom>
            <a:solidFill>
              <a:schemeClr val="bg1"/>
            </a:solidFill>
            <a:ln>
              <a:solidFill>
                <a:srgbClr val="3380A3"/>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5" name="Picture 14">
              <a:extLst>
                <a:ext uri="{FF2B5EF4-FFF2-40B4-BE49-F238E27FC236}">
                  <a16:creationId xmlns:a16="http://schemas.microsoft.com/office/drawing/2014/main" id="{16D2BCD9-A13B-64F8-2E51-63C3FD53018E}"/>
                </a:ext>
              </a:extLst>
            </p:cNvPr>
            <p:cNvPicPr>
              <a:picLocks noChangeAspect="1"/>
            </p:cNvPicPr>
            <p:nvPr/>
          </p:nvPicPr>
          <p:blipFill>
            <a:blip r:embed="rId17"/>
            <a:stretch>
              <a:fillRect/>
            </a:stretch>
          </p:blipFill>
          <p:spPr>
            <a:xfrm>
              <a:off x="3274779" y="1622097"/>
              <a:ext cx="2433967" cy="3277017"/>
            </a:xfrm>
            <a:prstGeom prst="rect">
              <a:avLst/>
            </a:prstGeom>
            <a:ln>
              <a:solidFill>
                <a:srgbClr val="3380A3"/>
              </a:solidFill>
            </a:ln>
            <a:effectLst/>
          </p:spPr>
        </p:pic>
      </p:grpSp>
      <p:sp>
        <p:nvSpPr>
          <p:cNvPr id="49" name="Freeform 3">
            <a:extLst>
              <a:ext uri="{FF2B5EF4-FFF2-40B4-BE49-F238E27FC236}">
                <a16:creationId xmlns:a16="http://schemas.microsoft.com/office/drawing/2014/main" id="{99E9D9DB-1B89-2CE5-C9B6-DB60C28DEA8C}"/>
              </a:ext>
            </a:extLst>
          </p:cNvPr>
          <p:cNvSpPr/>
          <p:nvPr/>
        </p:nvSpPr>
        <p:spPr>
          <a:xfrm rot="285236">
            <a:off x="9879996" y="3007350"/>
            <a:ext cx="1742633" cy="389587"/>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Tree>
    <p:extLst>
      <p:ext uri="{BB962C8B-B14F-4D97-AF65-F5344CB8AC3E}">
        <p14:creationId xmlns:p14="http://schemas.microsoft.com/office/powerpoint/2010/main" val="2975692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blip>
          <a:stretch>
            <a:fillRect/>
          </a:stretch>
        </p:blipFill>
        <p:spPr>
          <a:xfrm>
            <a:off x="1657611" y="3790535"/>
            <a:ext cx="1608654" cy="626569"/>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92582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92309" y="3915856"/>
            <a:ext cx="1280821" cy="667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GB" sz="2400" b="0" i="1" u="none" strike="noStrike" kern="1200" cap="none" spc="0" normalizeH="0" baseline="0" noProof="0" err="1">
                <a:ln>
                  <a:noFill/>
                </a:ln>
                <a:solidFill>
                  <a:prstClr val="black"/>
                </a:solidFill>
                <a:effectLst/>
                <a:uLnTx/>
                <a:uFillTx/>
                <a:latin typeface="Playfair Display" panose="00000500000000000000" pitchFamily="2" charset="0"/>
                <a:ea typeface="Montserrat Medium"/>
                <a:cs typeface="Montserrat Medium"/>
                <a:sym typeface="Montserrat Medium"/>
              </a:rPr>
              <a:t>ead</a:t>
            </a:r>
            <a:endParaRPr kumimoji="0" sz="2400" b="0" i="1" u="none" strike="noStrike" kern="1200" cap="none" spc="0" normalizeH="0" baseline="0" noProof="0">
              <a:ln>
                <a:noFill/>
              </a:ln>
              <a:solidFill>
                <a:prstClr val="black"/>
              </a:solidFill>
              <a:effectLst/>
              <a:uLnTx/>
              <a:uFillTx/>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47033" y="441526"/>
            <a:ext cx="7963062" cy="689034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326306" y="2156617"/>
            <a:ext cx="7684365" cy="2802427"/>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2000" b="1" i="0" u="none" strike="noStrike" kern="1200" cap="none" spc="0" normalizeH="0" baseline="0" noProof="0">
                <a:ln>
                  <a:noFill/>
                </a:ln>
                <a:solidFill>
                  <a:prstClr val="black"/>
                </a:solidFill>
                <a:effectLst/>
                <a:uLnTx/>
                <a:uFillTx/>
                <a:latin typeface="Montserrat"/>
                <a:ea typeface="+mn-ea"/>
                <a:cs typeface="+mn-cs"/>
              </a:rPr>
              <a:t>Vocabulary: </a:t>
            </a:r>
          </a:p>
          <a:p>
            <a:pPr marL="0" marR="0" lvl="0" indent="0" algn="l" defTabSz="914400" rtl="0" eaLnBrk="1" fontAlgn="base" latinLnBrk="0" hangingPunct="1">
              <a:lnSpc>
                <a:spcPct val="150000"/>
              </a:lnSpc>
              <a:spcBef>
                <a:spcPts val="0"/>
              </a:spcBef>
              <a:spcAft>
                <a:spcPts val="0"/>
              </a:spcAft>
              <a:buClrTx/>
              <a:buSzTx/>
              <a:buFontTx/>
              <a:buNone/>
              <a:tabLst/>
              <a:defRPr/>
            </a:pPr>
            <a:endParaRPr kumimoji="0" lang="en-GB" sz="2000" b="1" i="0" u="none" strike="noStrike" kern="1200" cap="none" spc="0" normalizeH="0" baseline="0" noProof="0">
              <a:ln>
                <a:noFill/>
              </a:ln>
              <a:solidFill>
                <a:prstClr val="black"/>
              </a:solidFill>
              <a:effectLst/>
              <a:uLnTx/>
              <a:uFillTx/>
              <a:latin typeface="Montserrat"/>
              <a:ea typeface="+mn-ea"/>
              <a:cs typeface="+mn-cs"/>
            </a:endParaRPr>
          </a:p>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2000" b="0" i="0" u="none" strike="noStrike" kern="1200" cap="none" spc="0" normalizeH="0" baseline="0" noProof="0">
                <a:ln>
                  <a:noFill/>
                </a:ln>
                <a:solidFill>
                  <a:prstClr val="black"/>
                </a:solidFill>
                <a:effectLst/>
                <a:uLnTx/>
                <a:uFillTx/>
                <a:latin typeface="Montserrat"/>
                <a:ea typeface="+mn-ea"/>
                <a:cs typeface="+mn-cs"/>
              </a:rPr>
              <a:t>‘I thought I heard the beat of drums from far away, but that sound was my heart!’ ​</a:t>
            </a:r>
          </a:p>
          <a:p>
            <a:pPr marL="0" marR="0" lvl="0" indent="0" algn="l" defTabSz="914400" rtl="0" eaLnBrk="1" fontAlgn="base" latinLnBrk="0" hangingPunct="1">
              <a:lnSpc>
                <a:spcPct val="15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Montserrat"/>
              <a:ea typeface="+mn-ea"/>
              <a:cs typeface="+mn-cs"/>
            </a:endParaRPr>
          </a:p>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2000" b="0" i="0" u="none" strike="noStrike" kern="1200" cap="none" spc="0" normalizeH="0" baseline="0" noProof="0">
                <a:ln>
                  <a:noFill/>
                </a:ln>
                <a:solidFill>
                  <a:prstClr val="black"/>
                </a:solidFill>
                <a:effectLst/>
                <a:uLnTx/>
                <a:uFillTx/>
                <a:latin typeface="Montserrat"/>
                <a:ea typeface="+mn-ea"/>
                <a:cs typeface="+mn-cs"/>
              </a:rPr>
              <a:t>What does this sentence tell us about how the child was feeling?</a:t>
            </a:r>
          </a:p>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2000" b="0" i="0" u="none" strike="noStrike" kern="1200" cap="none" spc="0" normalizeH="0" baseline="0" noProof="0">
                <a:ln>
                  <a:noFill/>
                </a:ln>
                <a:solidFill>
                  <a:prstClr val="black"/>
                </a:solidFill>
                <a:effectLst/>
                <a:uLnTx/>
                <a:uFillTx/>
                <a:latin typeface="Montserrat"/>
                <a:ea typeface="+mn-ea"/>
                <a:cs typeface="+mn-cs"/>
              </a:rPr>
              <a:t>Point out which words are nouns and verbs. </a:t>
            </a:r>
          </a:p>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2000" b="0" i="0" u="none" strike="noStrike" kern="1200" cap="none" spc="0" normalizeH="0" baseline="0" noProof="0">
                <a:ln>
                  <a:noFill/>
                </a:ln>
                <a:solidFill>
                  <a:prstClr val="black"/>
                </a:solidFill>
                <a:effectLst/>
                <a:uLnTx/>
                <a:uFillTx/>
                <a:latin typeface="Montserrat"/>
                <a:ea typeface="+mn-ea"/>
                <a:cs typeface="+mn-cs"/>
              </a:rPr>
              <a:t>Are there any adjectives?</a:t>
            </a:r>
          </a:p>
          <a:p>
            <a:pPr marL="0" marR="0" lvl="0" indent="0" algn="l" defTabSz="914400" rtl="0" eaLnBrk="1" fontAlgn="base" latinLnBrk="0" hangingPunct="1">
              <a:lnSpc>
                <a:spcPct val="150000"/>
              </a:lnSpc>
              <a:spcBef>
                <a:spcPts val="0"/>
              </a:spcBef>
              <a:spcAft>
                <a:spcPts val="0"/>
              </a:spcAft>
              <a:buClrTx/>
              <a:buSzTx/>
              <a:buFontTx/>
              <a:buNone/>
              <a:tabLst/>
              <a:defRPr/>
            </a:pPr>
            <a:endParaRPr kumimoji="0" lang="en-GB" sz="2000" b="1" i="0" u="none" strike="noStrike" kern="1200" cap="none" spc="0" normalizeH="0" baseline="0" noProof="0">
              <a:ln>
                <a:noFill/>
              </a:ln>
              <a:solidFill>
                <a:prstClr val="black"/>
              </a:solidFill>
              <a:effectLst/>
              <a:uLnTx/>
              <a:uFillTx/>
              <a:latin typeface="Montserrat"/>
              <a:ea typeface="+mn-ea"/>
              <a:cs typeface="+mn-cs"/>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088535" y="602782"/>
            <a:ext cx="3435557"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rPr>
              <a:t>Enjoy the Story</a:t>
            </a:r>
            <a:endParaRPr kumimoji="0" lang="en-GB"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183371" y="1304009"/>
            <a:ext cx="3519523" cy="138533"/>
          </a:xfrm>
          <a:prstGeom prst="rect">
            <a:avLst/>
          </a:prstGeom>
          <a:noFill/>
          <a:ln>
            <a:noFill/>
          </a:ln>
        </p:spPr>
      </p:pic>
      <p:pic>
        <p:nvPicPr>
          <p:cNvPr id="10" name="Picture 9" descr="A child reading a book&#10;&#10;Description automatically generated">
            <a:extLst>
              <a:ext uri="{FF2B5EF4-FFF2-40B4-BE49-F238E27FC236}">
                <a16:creationId xmlns:a16="http://schemas.microsoft.com/office/drawing/2014/main" id="{6308CEE2-0777-58CC-0CE3-0FEBE43DA0C3}"/>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473202" y="602256"/>
            <a:ext cx="2578395" cy="1822811"/>
          </a:xfrm>
          <a:prstGeom prst="rect">
            <a:avLst/>
          </a:prstGeom>
        </p:spPr>
      </p:pic>
    </p:spTree>
    <p:extLst>
      <p:ext uri="{BB962C8B-B14F-4D97-AF65-F5344CB8AC3E}">
        <p14:creationId xmlns:p14="http://schemas.microsoft.com/office/powerpoint/2010/main" val="19499487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blip>
          <a:stretch>
            <a:fillRect/>
          </a:stretch>
        </p:blipFill>
        <p:spPr>
          <a:xfrm>
            <a:off x="1657611" y="3790535"/>
            <a:ext cx="1608654" cy="626569"/>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511157"/>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92309" y="3915856"/>
            <a:ext cx="1280821" cy="667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GB" sz="2400" b="0" i="1" u="none" strike="noStrike" kern="1200" cap="none" spc="0" normalizeH="0" baseline="0" noProof="0" err="1">
                <a:ln>
                  <a:noFill/>
                </a:ln>
                <a:solidFill>
                  <a:prstClr val="black"/>
                </a:solidFill>
                <a:effectLst/>
                <a:uLnTx/>
                <a:uFillTx/>
                <a:latin typeface="Playfair Display" panose="00000500000000000000" pitchFamily="2" charset="0"/>
                <a:ea typeface="Montserrat Medium"/>
                <a:cs typeface="Montserrat Medium"/>
                <a:sym typeface="Montserrat Medium"/>
              </a:rPr>
              <a:t>ead</a:t>
            </a:r>
            <a:endParaRPr kumimoji="0" sz="2400" b="0" i="1" u="none" strike="noStrike" kern="1200" cap="none" spc="0" normalizeH="0" baseline="0" noProof="0">
              <a:ln>
                <a:noFill/>
              </a:ln>
              <a:solidFill>
                <a:prstClr val="black"/>
              </a:solidFill>
              <a:effectLst/>
              <a:uLnTx/>
              <a:uFillTx/>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47033" y="441526"/>
            <a:ext cx="7963062" cy="689034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346481" y="2080686"/>
            <a:ext cx="7684365" cy="2802427"/>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2000" b="1" i="0" u="none" strike="noStrike" kern="1200" cap="none" spc="0" normalizeH="0" baseline="0" noProof="0">
                <a:ln>
                  <a:noFill/>
                </a:ln>
                <a:solidFill>
                  <a:prstClr val="black"/>
                </a:solidFill>
                <a:effectLst/>
                <a:uLnTx/>
                <a:uFillTx/>
                <a:latin typeface="Montserrat"/>
                <a:ea typeface="+mn-ea"/>
                <a:cs typeface="+mn-cs"/>
              </a:rPr>
              <a:t>Retrieval: </a:t>
            </a:r>
          </a:p>
          <a:p>
            <a:pPr marL="0" marR="0" lvl="0" indent="0" algn="l" defTabSz="914400" rtl="0" eaLnBrk="1" fontAlgn="base" latinLnBrk="0" hangingPunct="1">
              <a:lnSpc>
                <a:spcPct val="150000"/>
              </a:lnSpc>
              <a:spcBef>
                <a:spcPts val="0"/>
              </a:spcBef>
              <a:spcAft>
                <a:spcPts val="0"/>
              </a:spcAft>
              <a:buClrTx/>
              <a:buSzTx/>
              <a:buFontTx/>
              <a:buNone/>
              <a:tabLst/>
              <a:defRPr/>
            </a:pPr>
            <a:endParaRPr kumimoji="0" lang="en-GB" sz="2000" b="1" i="0" u="none" strike="noStrike" kern="1200" cap="none" spc="0" normalizeH="0" baseline="0" noProof="0">
              <a:ln>
                <a:noFill/>
              </a:ln>
              <a:solidFill>
                <a:prstClr val="black"/>
              </a:solidFill>
              <a:effectLst/>
              <a:uLnTx/>
              <a:uFillTx/>
              <a:latin typeface="Montserrat"/>
              <a:ea typeface="+mn-ea"/>
              <a:cs typeface="+mn-cs"/>
            </a:endParaRPr>
          </a:p>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2000" b="0" i="0" u="none" strike="noStrike" kern="1200" cap="none" spc="0" normalizeH="0" baseline="0" noProof="0">
                <a:ln>
                  <a:noFill/>
                </a:ln>
                <a:solidFill>
                  <a:prstClr val="black"/>
                </a:solidFill>
                <a:effectLst/>
                <a:uLnTx/>
                <a:uFillTx/>
                <a:latin typeface="Montserrat"/>
                <a:ea typeface="+mn-ea"/>
                <a:cs typeface="+mn-cs"/>
              </a:rPr>
              <a:t>Even though the child had a magical day, many of the choices and actions they made could have been dangerous. </a:t>
            </a:r>
            <a:endParaRPr lang="en-GB" sz="2000" b="0" i="0" u="none" strike="noStrike" kern="1200" cap="none" spc="0" normalizeH="0" baseline="0" noProof="0">
              <a:ln>
                <a:noFill/>
              </a:ln>
              <a:solidFill>
                <a:prstClr val="black"/>
              </a:solidFill>
              <a:effectLst/>
              <a:uLnTx/>
              <a:uFillTx/>
              <a:latin typeface="Montserrat"/>
            </a:endParaRPr>
          </a:p>
          <a:p>
            <a:pPr fontAlgn="base">
              <a:lnSpc>
                <a:spcPct val="150000"/>
              </a:lnSpc>
              <a:defRPr/>
            </a:pPr>
            <a:endParaRPr lang="en-GB" sz="2000">
              <a:solidFill>
                <a:prstClr val="black"/>
              </a:solidFill>
              <a:latin typeface="Montserrat"/>
            </a:endParaRPr>
          </a:p>
          <a:p>
            <a:pPr marL="0" marR="0" lvl="0" indent="0" algn="l" defTabSz="914400">
              <a:lnSpc>
                <a:spcPct val="150000"/>
              </a:lnSpc>
              <a:spcBef>
                <a:spcPts val="0"/>
              </a:spcBef>
              <a:spcAft>
                <a:spcPts val="0"/>
              </a:spcAft>
              <a:buClrTx/>
              <a:buSzTx/>
              <a:buFontTx/>
              <a:buNone/>
              <a:tabLst/>
              <a:defRPr/>
            </a:pPr>
            <a:r>
              <a:rPr lang="en-GB" sz="2000">
                <a:solidFill>
                  <a:prstClr val="black"/>
                </a:solidFill>
                <a:latin typeface="Montserrat"/>
              </a:rPr>
              <a:t>Make</a:t>
            </a:r>
            <a:r>
              <a:rPr kumimoji="0" lang="en-GB" sz="2000" b="0" i="0" u="none" strike="noStrike" kern="1200" cap="none" spc="0" normalizeH="0" baseline="0" noProof="0">
                <a:ln>
                  <a:noFill/>
                </a:ln>
                <a:solidFill>
                  <a:prstClr val="black"/>
                </a:solidFill>
                <a:effectLst/>
                <a:uLnTx/>
                <a:uFillTx/>
                <a:latin typeface="Montserrat"/>
                <a:ea typeface="+mn-ea"/>
                <a:cs typeface="+mn-cs"/>
              </a:rPr>
              <a:t> a list of what was potentially dangerous. </a:t>
            </a:r>
            <a:endParaRPr lang="en-GB" sz="2000" b="0" i="0" u="none" strike="noStrike" kern="1200" cap="none" spc="0" normalizeH="0" baseline="0" noProof="0">
              <a:ln>
                <a:noFill/>
              </a:ln>
              <a:solidFill>
                <a:prstClr val="black"/>
              </a:solidFill>
              <a:effectLst/>
              <a:uLnTx/>
              <a:uFillTx/>
              <a:latin typeface="Montserrat" panose="00000500000000000000" pitchFamily="2" charset="0"/>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088535" y="602782"/>
            <a:ext cx="3435557"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rPr>
              <a:t>Enjoy the Story</a:t>
            </a:r>
            <a:endParaRPr kumimoji="0" lang="en-GB"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183371" y="1304009"/>
            <a:ext cx="3519523" cy="138533"/>
          </a:xfrm>
          <a:prstGeom prst="rect">
            <a:avLst/>
          </a:prstGeom>
          <a:noFill/>
          <a:ln>
            <a:noFill/>
          </a:ln>
        </p:spPr>
      </p:pic>
      <p:pic>
        <p:nvPicPr>
          <p:cNvPr id="10" name="Picture 9" descr="A child reading a book&#10;&#10;Description automatically generated">
            <a:extLst>
              <a:ext uri="{FF2B5EF4-FFF2-40B4-BE49-F238E27FC236}">
                <a16:creationId xmlns:a16="http://schemas.microsoft.com/office/drawing/2014/main" id="{6308CEE2-0777-58CC-0CE3-0FEBE43DA0C3}"/>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473202" y="602256"/>
            <a:ext cx="2578395" cy="1822811"/>
          </a:xfrm>
          <a:prstGeom prst="rect">
            <a:avLst/>
          </a:prstGeom>
        </p:spPr>
      </p:pic>
    </p:spTree>
    <p:extLst>
      <p:ext uri="{BB962C8B-B14F-4D97-AF65-F5344CB8AC3E}">
        <p14:creationId xmlns:p14="http://schemas.microsoft.com/office/powerpoint/2010/main" val="13750524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blip>
          <a:stretch>
            <a:fillRect/>
          </a:stretch>
        </p:blipFill>
        <p:spPr>
          <a:xfrm>
            <a:off x="1657611" y="3790535"/>
            <a:ext cx="1608654" cy="626569"/>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3968895"/>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92309" y="3915856"/>
            <a:ext cx="1280821" cy="667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GB" sz="2400" b="0" i="1" u="none" strike="noStrike" kern="1200" cap="none" spc="0" normalizeH="0" baseline="0" noProof="0" err="1">
                <a:ln>
                  <a:noFill/>
                </a:ln>
                <a:solidFill>
                  <a:prstClr val="black"/>
                </a:solidFill>
                <a:effectLst/>
                <a:uLnTx/>
                <a:uFillTx/>
                <a:latin typeface="Playfair Display" panose="00000500000000000000" pitchFamily="2" charset="0"/>
                <a:ea typeface="Montserrat Medium"/>
                <a:cs typeface="Montserrat Medium"/>
                <a:sym typeface="Montserrat Medium"/>
              </a:rPr>
              <a:t>ead</a:t>
            </a:r>
            <a:endParaRPr kumimoji="0" sz="2400" b="0" i="1" u="none" strike="noStrike" kern="1200" cap="none" spc="0" normalizeH="0" baseline="0" noProof="0">
              <a:ln>
                <a:noFill/>
              </a:ln>
              <a:solidFill>
                <a:prstClr val="black"/>
              </a:solidFill>
              <a:effectLst/>
              <a:uLnTx/>
              <a:uFillTx/>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47033" y="441526"/>
            <a:ext cx="7963062" cy="689034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259701" y="2310343"/>
            <a:ext cx="7684365" cy="2802427"/>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2000" b="1" i="0" u="none" strike="noStrike" kern="1200" cap="none" spc="0" normalizeH="0" baseline="0" noProof="0">
                <a:ln>
                  <a:noFill/>
                </a:ln>
                <a:solidFill>
                  <a:prstClr val="black"/>
                </a:solidFill>
                <a:effectLst/>
                <a:uLnTx/>
                <a:uFillTx/>
                <a:latin typeface="Montserrat"/>
                <a:ea typeface="+mn-ea"/>
                <a:cs typeface="+mn-cs"/>
              </a:rPr>
              <a:t>Inference:</a:t>
            </a:r>
          </a:p>
          <a:p>
            <a:pPr marL="0" marR="0" lvl="0" indent="0" algn="l" defTabSz="914400" rtl="0" eaLnBrk="1" fontAlgn="base" latinLnBrk="0" hangingPunct="1">
              <a:lnSpc>
                <a:spcPct val="150000"/>
              </a:lnSpc>
              <a:spcBef>
                <a:spcPts val="0"/>
              </a:spcBef>
              <a:spcAft>
                <a:spcPts val="0"/>
              </a:spcAft>
              <a:buClrTx/>
              <a:buSzTx/>
              <a:buFontTx/>
              <a:buNone/>
              <a:tabLst/>
              <a:defRPr/>
            </a:pPr>
            <a:endParaRPr kumimoji="0" lang="en-GB" sz="2000" b="1" i="0" u="none" strike="noStrike" kern="1200" cap="none" spc="0" normalizeH="0" baseline="0" noProof="0">
              <a:ln>
                <a:noFill/>
              </a:ln>
              <a:solidFill>
                <a:prstClr val="black"/>
              </a:solidFill>
              <a:effectLst/>
              <a:uLnTx/>
              <a:uFillTx/>
              <a:latin typeface="Montserrat"/>
              <a:ea typeface="+mn-ea"/>
              <a:cs typeface="+mn-cs"/>
            </a:endParaRPr>
          </a:p>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2000" b="0" i="0" u="none" strike="noStrike" kern="1200" cap="none" spc="0" normalizeH="0" baseline="0" noProof="0">
                <a:ln>
                  <a:noFill/>
                </a:ln>
                <a:solidFill>
                  <a:prstClr val="black"/>
                </a:solidFill>
                <a:effectLst/>
                <a:uLnTx/>
                <a:uFillTx/>
                <a:latin typeface="Montserrat"/>
                <a:ea typeface="+mn-ea"/>
                <a:cs typeface="+mn-cs"/>
              </a:rPr>
              <a:t>Pretend that the child has now told their mother about their adventure in the forest. </a:t>
            </a:r>
          </a:p>
          <a:p>
            <a:pPr marL="0" marR="0" lvl="0" indent="0" algn="l" defTabSz="914400" rtl="0" eaLnBrk="1" fontAlgn="base" latinLnBrk="0" hangingPunct="1">
              <a:lnSpc>
                <a:spcPct val="15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Montserrat"/>
              <a:ea typeface="+mn-ea"/>
              <a:cs typeface="+mn-cs"/>
            </a:endParaRPr>
          </a:p>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2000" b="0" i="0" u="none" strike="noStrike" kern="1200" cap="none" spc="0" normalizeH="0" baseline="0" noProof="0">
                <a:ln>
                  <a:noFill/>
                </a:ln>
                <a:solidFill>
                  <a:prstClr val="black"/>
                </a:solidFill>
                <a:effectLst/>
                <a:uLnTx/>
                <a:uFillTx/>
                <a:latin typeface="Montserrat"/>
                <a:ea typeface="+mn-ea"/>
                <a:cs typeface="+mn-cs"/>
              </a:rPr>
              <a:t>Predict both the positive and negative things the mother might say about it. </a:t>
            </a:r>
          </a:p>
          <a:p>
            <a:pPr marL="0" marR="0" lvl="0" indent="0" algn="l" defTabSz="914400" rtl="0" eaLnBrk="1" fontAlgn="base" latinLnBrk="0" hangingPunct="1">
              <a:lnSpc>
                <a:spcPct val="150000"/>
              </a:lnSpc>
              <a:spcBef>
                <a:spcPts val="0"/>
              </a:spcBef>
              <a:spcAft>
                <a:spcPts val="0"/>
              </a:spcAft>
              <a:buClrTx/>
              <a:buSzTx/>
              <a:buFontTx/>
              <a:buNone/>
              <a:tabLst/>
              <a:defRPr/>
            </a:pPr>
            <a:endParaRPr kumimoji="0" lang="en-GB" sz="2000" b="0" i="0" u="none" strike="noStrike" kern="1200" cap="none" spc="0" normalizeH="0" baseline="0" noProof="0">
              <a:ln>
                <a:noFill/>
              </a:ln>
              <a:solidFill>
                <a:srgbClr val="000000"/>
              </a:solidFill>
              <a:effectLst/>
              <a:uLnTx/>
              <a:uFillTx/>
              <a:latin typeface="Montserrat" panose="00000500000000000000" pitchFamily="2" charset="0"/>
              <a:ea typeface="+mn-ea"/>
              <a:cs typeface="+mn-cs"/>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088535" y="602782"/>
            <a:ext cx="3435557"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rPr>
              <a:t>Enjoy the Story</a:t>
            </a:r>
            <a:endParaRPr kumimoji="0" lang="en-GB"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183371" y="1304009"/>
            <a:ext cx="3519523" cy="138533"/>
          </a:xfrm>
          <a:prstGeom prst="rect">
            <a:avLst/>
          </a:prstGeom>
          <a:noFill/>
          <a:ln>
            <a:noFill/>
          </a:ln>
        </p:spPr>
      </p:pic>
      <p:pic>
        <p:nvPicPr>
          <p:cNvPr id="10" name="Picture 9" descr="A child reading a book&#10;&#10;Description automatically generated">
            <a:extLst>
              <a:ext uri="{FF2B5EF4-FFF2-40B4-BE49-F238E27FC236}">
                <a16:creationId xmlns:a16="http://schemas.microsoft.com/office/drawing/2014/main" id="{6308CEE2-0777-58CC-0CE3-0FEBE43DA0C3}"/>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473202" y="602256"/>
            <a:ext cx="2578395" cy="1822811"/>
          </a:xfrm>
          <a:prstGeom prst="rect">
            <a:avLst/>
          </a:prstGeom>
        </p:spPr>
      </p:pic>
    </p:spTree>
    <p:extLst>
      <p:ext uri="{BB962C8B-B14F-4D97-AF65-F5344CB8AC3E}">
        <p14:creationId xmlns:p14="http://schemas.microsoft.com/office/powerpoint/2010/main" val="22554732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2914497"/>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ou</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3966795" y="647035"/>
            <a:ext cx="7838321"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279484" y="2520077"/>
            <a:ext cx="7073022" cy="2802427"/>
          </a:xfrm>
          <a:prstGeom prst="rect">
            <a:avLst/>
          </a:prstGeom>
          <a:noFill/>
          <a:ln>
            <a:noFill/>
          </a:ln>
        </p:spPr>
        <p:txBody>
          <a:bodyPr spcFirstLastPara="1" wrap="square" lIns="91425" tIns="91425" rIns="91425" bIns="91425" anchor="t" anchorCtr="0">
            <a:noAutofit/>
          </a:bodyPr>
          <a:lstStyle/>
          <a:p>
            <a:pPr>
              <a:lnSpc>
                <a:spcPct val="150000"/>
              </a:lnSpc>
            </a:pPr>
            <a:r>
              <a:rPr lang="en-GB" dirty="0">
                <a:effectLst/>
                <a:latin typeface="Montserrat" panose="00000500000000000000" pitchFamily="2" charset="0"/>
              </a:rPr>
              <a:t>Are there any other</a:t>
            </a:r>
            <a:r>
              <a:rPr lang="en-GB" b="1" dirty="0">
                <a:effectLst/>
                <a:latin typeface="Montserrat" panose="00000500000000000000" pitchFamily="2" charset="0"/>
              </a:rPr>
              <a:t> dangers</a:t>
            </a:r>
            <a:r>
              <a:rPr lang="en-GB" dirty="0">
                <a:effectLst/>
                <a:latin typeface="Montserrat" panose="00000500000000000000" pitchFamily="2" charset="0"/>
              </a:rPr>
              <a:t> that the author could have included in the story to teach readers about staying safe near roads, railways, or water?</a:t>
            </a:r>
          </a:p>
          <a:p>
            <a:pPr>
              <a:lnSpc>
                <a:spcPct val="150000"/>
              </a:lnSpc>
            </a:pPr>
            <a:endParaRPr lang="en-GB" dirty="0">
              <a:effectLst/>
              <a:latin typeface="Montserrat" panose="00000500000000000000" pitchFamily="2" charset="0"/>
            </a:endParaRPr>
          </a:p>
          <a:p>
            <a:pPr>
              <a:lnSpc>
                <a:spcPct val="150000"/>
              </a:lnSpc>
            </a:pPr>
            <a:r>
              <a:rPr lang="en-GB" dirty="0">
                <a:effectLst/>
                <a:latin typeface="Montserrat" panose="00000500000000000000" pitchFamily="2" charset="0"/>
              </a:rPr>
              <a:t>Should we take </a:t>
            </a:r>
            <a:r>
              <a:rPr lang="en-GB" b="1" dirty="0">
                <a:effectLst/>
                <a:latin typeface="Montserrat" panose="00000500000000000000" pitchFamily="2" charset="0"/>
              </a:rPr>
              <a:t>risks</a:t>
            </a:r>
            <a:r>
              <a:rPr lang="en-GB" dirty="0">
                <a:effectLst/>
                <a:latin typeface="Montserrat" panose="00000500000000000000" pitchFamily="2" charset="0"/>
              </a:rPr>
              <a:t> when we play and explore outside? Why or why not?</a:t>
            </a:r>
          </a:p>
          <a:p>
            <a:pPr>
              <a:lnSpc>
                <a:spcPct val="150000"/>
              </a:lnSpc>
            </a:pPr>
            <a:endParaRPr lang="en-GB" dirty="0">
              <a:effectLst/>
              <a:latin typeface="Montserrat" panose="00000500000000000000" pitchFamily="2" charset="0"/>
            </a:endParaRPr>
          </a:p>
          <a:p>
            <a:pPr>
              <a:lnSpc>
                <a:spcPct val="150000"/>
              </a:lnSpc>
            </a:pPr>
            <a:r>
              <a:rPr lang="en-GB" dirty="0">
                <a:effectLst/>
                <a:latin typeface="Montserrat" panose="00000500000000000000" pitchFamily="2" charset="0"/>
              </a:rPr>
              <a:t>How can we enjoy adventures and take risks while still keeping ourselves and others safe?</a:t>
            </a:r>
          </a:p>
        </p:txBody>
      </p:sp>
      <p:sp>
        <p:nvSpPr>
          <p:cNvPr id="8" name="TextBox 7">
            <a:extLst>
              <a:ext uri="{FF2B5EF4-FFF2-40B4-BE49-F238E27FC236}">
                <a16:creationId xmlns:a16="http://schemas.microsoft.com/office/drawing/2014/main" id="{58B9AB1F-B753-A912-4424-AA7ABC7BCD2D}"/>
              </a:ext>
            </a:extLst>
          </p:cNvPr>
          <p:cNvSpPr txBox="1"/>
          <p:nvPr/>
        </p:nvSpPr>
        <p:spPr>
          <a:xfrm>
            <a:off x="4381434" y="758694"/>
            <a:ext cx="3770584" cy="646331"/>
          </a:xfrm>
          <a:prstGeom prst="rect">
            <a:avLst/>
          </a:prstGeom>
          <a:noFill/>
        </p:spPr>
        <p:txBody>
          <a:bodyPr wrap="none" rtlCol="0">
            <a:spAutoFit/>
          </a:bodyPr>
          <a:lstStyle/>
          <a:p>
            <a:pPr algn="ctr"/>
            <a:r>
              <a:rPr lang="en-US" sz="3600" b="1">
                <a:solidFill>
                  <a:srgbClr val="313E53"/>
                </a:solidFill>
                <a:latin typeface="Playfair Display" panose="00000500000000000000" pitchFamily="2" charset="0"/>
              </a:rPr>
              <a:t>Class Discussion</a:t>
            </a:r>
            <a:endParaRPr lang="en-GB" sz="3600" b="1">
              <a:solidFill>
                <a:srgbClr val="313E53"/>
              </a:solidFill>
              <a:latin typeface="Playfair Display" panose="00000500000000000000" pitchFamily="2" charset="0"/>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469646" y="1425003"/>
            <a:ext cx="3519523" cy="138533"/>
          </a:xfrm>
          <a:prstGeom prst="rect">
            <a:avLst/>
          </a:prstGeom>
          <a:noFill/>
          <a:ln>
            <a:noFill/>
          </a:ln>
        </p:spPr>
      </p:pic>
      <p:pic>
        <p:nvPicPr>
          <p:cNvPr id="13" name="Picture 12" descr="A group of children reading a book&#10;&#10;Description automatically generated">
            <a:extLst>
              <a:ext uri="{FF2B5EF4-FFF2-40B4-BE49-F238E27FC236}">
                <a16:creationId xmlns:a16="http://schemas.microsoft.com/office/drawing/2014/main" id="{147A3B05-DC54-E5EE-09CC-09A22C03F884}"/>
              </a:ext>
            </a:extLst>
          </p:cNvPr>
          <p:cNvPicPr>
            <a:picLocks noChangeAspect="1"/>
          </p:cNvPicPr>
          <p:nvPr/>
        </p:nvPicPr>
        <p:blipFill rotWithShape="1">
          <a:blip r:embed="rId17">
            <a:extLst>
              <a:ext uri="{28A0092B-C50C-407E-A947-70E740481C1C}">
                <a14:useLocalDpi xmlns:a14="http://schemas.microsoft.com/office/drawing/2010/main" val="0"/>
              </a:ext>
            </a:extLst>
          </a:blip>
          <a:srcRect l="19152" t="22634" r="31933" b="7667"/>
          <a:stretch/>
        </p:blipFill>
        <p:spPr>
          <a:xfrm>
            <a:off x="9972764" y="949565"/>
            <a:ext cx="1483521" cy="1494400"/>
          </a:xfrm>
          <a:prstGeom prst="rect">
            <a:avLst/>
          </a:prstGeom>
        </p:spPr>
      </p:pic>
    </p:spTree>
    <p:extLst>
      <p:ext uri="{BB962C8B-B14F-4D97-AF65-F5344CB8AC3E}">
        <p14:creationId xmlns:p14="http://schemas.microsoft.com/office/powerpoint/2010/main" val="12202949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03054F-FE10-5282-6CCD-5CDCAB1BBC92}"/>
            </a:ext>
          </a:extLst>
        </p:cNvPr>
        <p:cNvGrpSpPr/>
        <p:nvPr/>
      </p:nvGrpSpPr>
      <p:grpSpPr>
        <a:xfrm>
          <a:off x="0" y="0"/>
          <a:ext cx="0" cy="0"/>
          <a:chOff x="0" y="0"/>
          <a:chExt cx="0" cy="0"/>
        </a:xfrm>
      </p:grpSpPr>
      <p:pic>
        <p:nvPicPr>
          <p:cNvPr id="2" name="Google Shape;107;p15">
            <a:extLst>
              <a:ext uri="{FF2B5EF4-FFF2-40B4-BE49-F238E27FC236}">
                <a16:creationId xmlns:a16="http://schemas.microsoft.com/office/drawing/2014/main" id="{333D7341-7C68-D37A-ABEB-BC67D50E30BE}"/>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7286F7B6-F681-E94D-4DF1-CDFB9E1AEA56}"/>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2032D297-71F4-E751-F05F-FCC7E79EA3FF}"/>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12838033-55E4-FA07-60EF-DEF348E62342}"/>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248BE765-F644-C48F-6C5B-36C4D94E59C7}"/>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EEC36823-5E82-6DB1-A2C4-11ACC436E15A}"/>
              </a:ext>
            </a:extLst>
          </p:cNvPr>
          <p:cNvGrpSpPr/>
          <p:nvPr/>
        </p:nvGrpSpPr>
        <p:grpSpPr>
          <a:xfrm>
            <a:off x="-2389817" y="-2914497"/>
            <a:ext cx="3536973" cy="16382144"/>
            <a:chOff x="-2126387" y="-8825546"/>
            <a:chExt cx="3536973" cy="16382144"/>
          </a:xfrm>
        </p:grpSpPr>
        <p:sp>
          <p:nvSpPr>
            <p:cNvPr id="20" name="Freeform 6">
              <a:extLst>
                <a:ext uri="{FF2B5EF4-FFF2-40B4-BE49-F238E27FC236}">
                  <a16:creationId xmlns:a16="http://schemas.microsoft.com/office/drawing/2014/main" id="{9F0DD018-D39C-3ABD-B4EA-6F779886441E}"/>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04A35A59-817C-1B71-6F6B-5B05CE12CE19}"/>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6A8B83EE-EB64-04DD-95C2-6B8B6D9E8107}"/>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DBA44349-C4A8-7BE7-010E-644CF1C7F229}"/>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8C523E1C-50BC-BBC6-A200-FE1E6ADE2269}"/>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1C17B363-F7C0-1C67-1AE8-BC2AA56F20F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F0235CF1-462C-3EEA-D266-E5EEBF88D668}"/>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F5699E93-5707-13E6-7A19-6574405B09BC}"/>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E531C1B4-6F4F-5088-BC92-524D9B6B1F34}"/>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77E691A2-3762-92D7-0389-42038582B39C}"/>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385FE942-44B6-49A9-3D20-70259F885B13}"/>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6A34C506-B3E6-6F33-BAD5-08FD5CF994A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FD4F0D2D-0472-03AB-6267-0A86C79C74F4}"/>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EC86F794-004E-F0EA-0A4C-CE5B29CD312D}"/>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C294884A-18AB-3334-972E-F2FAAF0C7D1B}"/>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198D97E8-E8F4-C420-537A-439DB9BE2CD4}"/>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3A362935-8CDF-60D4-FCFB-19525B5CD058}"/>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6DFC49B6-BA0A-C1F9-1E9D-A00C75694CCF}"/>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28DE9664-40A4-3868-03DF-333D41358DB8}"/>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EDE42904-4380-BE11-19B4-F0342F8049BC}"/>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D21D6068-9F7E-E39C-6DCE-B5BFF20D0834}"/>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503F777F-D8BE-48EE-759B-B8DB6D575397}"/>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21D333EE-40E6-ECC4-57B8-E7AD3BB8A4AE}"/>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A99FF8BD-F410-8BDF-80D7-9A6987FA9B32}"/>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EBB6F188-E8C9-B6E8-95BD-4C49C1EB7D72}"/>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7E52DD53-EE62-2E8D-2948-94D7F7D6EC8A}"/>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D0BF63A9-9838-38B0-1367-CD73D38D0E47}"/>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9DD12311-EBB6-3BFF-3A96-A52AE623E2A3}"/>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16849312-FE6D-A6E6-A5D3-33CF1808B12B}"/>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396F8025-496F-093C-9B69-1771ABE7B5DD}"/>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2948AD9C-A969-076E-F7A0-CD0D36674A68}"/>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07F5B7C9-4CFE-E901-381B-EDA9F9AA6750}"/>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9E7BEDAC-379E-60F3-F20C-D698E97A426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2B7AC32E-0ABF-044E-E7C2-585726A47D9E}"/>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D9DC1784-004E-41F8-4D7A-A51F5C153A1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EB66626A-DCD9-BA62-1C52-89EF1884E9CE}"/>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EBAAD207-6648-9D79-1492-22E2F1FA3A7D}"/>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C374B558-59F4-C606-5982-D510D7BF1A6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1DD21820-E49C-3E40-2F8E-32D18290B8AE}"/>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ou</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B6B9688A-C4E5-512D-1736-3D8962DFC886}"/>
              </a:ext>
            </a:extLst>
          </p:cNvPr>
          <p:cNvSpPr/>
          <p:nvPr/>
        </p:nvSpPr>
        <p:spPr>
          <a:xfrm>
            <a:off x="3966795" y="647035"/>
            <a:ext cx="7838321"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154919EF-6505-F2B9-057C-46896F06E9BE}"/>
              </a:ext>
            </a:extLst>
          </p:cNvPr>
          <p:cNvSpPr txBox="1"/>
          <p:nvPr/>
        </p:nvSpPr>
        <p:spPr>
          <a:xfrm>
            <a:off x="4285737" y="1963645"/>
            <a:ext cx="7073022" cy="2802427"/>
          </a:xfrm>
          <a:prstGeom prst="rect">
            <a:avLst/>
          </a:prstGeom>
          <a:noFill/>
          <a:ln>
            <a:noFill/>
          </a:ln>
        </p:spPr>
        <p:txBody>
          <a:bodyPr spcFirstLastPara="1" wrap="square" lIns="91425" tIns="91425" rIns="91425" bIns="91425" anchor="t" anchorCtr="0">
            <a:noAutofit/>
          </a:bodyPr>
          <a:lstStyle/>
          <a:p>
            <a:endParaRPr lang="en-GB">
              <a:effectLst/>
              <a:latin typeface="Montserrat" panose="00000500000000000000" pitchFamily="2" charset="0"/>
            </a:endParaRPr>
          </a:p>
        </p:txBody>
      </p:sp>
      <p:sp>
        <p:nvSpPr>
          <p:cNvPr id="8" name="TextBox 7">
            <a:extLst>
              <a:ext uri="{FF2B5EF4-FFF2-40B4-BE49-F238E27FC236}">
                <a16:creationId xmlns:a16="http://schemas.microsoft.com/office/drawing/2014/main" id="{230679C3-AFAE-E6BF-CB44-5DF647A439E5}"/>
              </a:ext>
            </a:extLst>
          </p:cNvPr>
          <p:cNvSpPr txBox="1"/>
          <p:nvPr/>
        </p:nvSpPr>
        <p:spPr>
          <a:xfrm>
            <a:off x="3966795" y="714926"/>
            <a:ext cx="4817742" cy="646331"/>
          </a:xfrm>
          <a:prstGeom prst="rect">
            <a:avLst/>
          </a:prstGeom>
          <a:noFill/>
        </p:spPr>
        <p:txBody>
          <a:bodyPr wrap="square" rtlCol="0">
            <a:spAutoFit/>
          </a:bodyPr>
          <a:lstStyle/>
          <a:p>
            <a:pPr algn="ctr"/>
            <a:r>
              <a:rPr lang="en-US" sz="3600" b="1">
                <a:solidFill>
                  <a:srgbClr val="313E53"/>
                </a:solidFill>
                <a:latin typeface="Playfair Display" panose="00000500000000000000" pitchFamily="2" charset="0"/>
              </a:rPr>
              <a:t>Water Safety Code</a:t>
            </a:r>
            <a:endParaRPr lang="en-GB" sz="3600" b="1">
              <a:solidFill>
                <a:srgbClr val="313E53"/>
              </a:solidFill>
              <a:latin typeface="Playfair Display" panose="00000500000000000000" pitchFamily="2" charset="0"/>
            </a:endParaRPr>
          </a:p>
        </p:txBody>
      </p:sp>
      <p:pic>
        <p:nvPicPr>
          <p:cNvPr id="9" name="Google Shape;119;p15">
            <a:extLst>
              <a:ext uri="{FF2B5EF4-FFF2-40B4-BE49-F238E27FC236}">
                <a16:creationId xmlns:a16="http://schemas.microsoft.com/office/drawing/2014/main" id="{80CEAB1C-C3EC-2ECB-88CD-A4DEE00D3AF0}"/>
              </a:ext>
            </a:extLst>
          </p:cNvPr>
          <p:cNvPicPr preferRelativeResize="0"/>
          <p:nvPr/>
        </p:nvPicPr>
        <p:blipFill>
          <a:blip r:embed="rId16">
            <a:alphaModFix/>
          </a:blip>
          <a:stretch>
            <a:fillRect/>
          </a:stretch>
        </p:blipFill>
        <p:spPr>
          <a:xfrm>
            <a:off x="4469646" y="1425003"/>
            <a:ext cx="3519523" cy="138533"/>
          </a:xfrm>
          <a:prstGeom prst="rect">
            <a:avLst/>
          </a:prstGeom>
          <a:noFill/>
          <a:ln>
            <a:noFill/>
          </a:ln>
        </p:spPr>
      </p:pic>
      <p:pic>
        <p:nvPicPr>
          <p:cNvPr id="10" name="Picture 9">
            <a:extLst>
              <a:ext uri="{FF2B5EF4-FFF2-40B4-BE49-F238E27FC236}">
                <a16:creationId xmlns:a16="http://schemas.microsoft.com/office/drawing/2014/main" id="{5BE8BD81-18F1-0086-B008-EC5E5E5FA5F6}"/>
              </a:ext>
            </a:extLst>
          </p:cNvPr>
          <p:cNvPicPr>
            <a:picLocks noChangeAspect="1"/>
          </p:cNvPicPr>
          <p:nvPr/>
        </p:nvPicPr>
        <p:blipFill>
          <a:blip r:embed="rId17"/>
          <a:stretch>
            <a:fillRect/>
          </a:stretch>
        </p:blipFill>
        <p:spPr>
          <a:xfrm>
            <a:off x="4177611" y="1903399"/>
            <a:ext cx="7416687" cy="4183040"/>
          </a:xfrm>
          <a:prstGeom prst="rect">
            <a:avLst/>
          </a:prstGeom>
        </p:spPr>
      </p:pic>
    </p:spTree>
    <p:extLst>
      <p:ext uri="{BB962C8B-B14F-4D97-AF65-F5344CB8AC3E}">
        <p14:creationId xmlns:p14="http://schemas.microsoft.com/office/powerpoint/2010/main" val="37719445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2373654"/>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ou</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5" name="Rectangle 4">
            <a:extLst>
              <a:ext uri="{FF2B5EF4-FFF2-40B4-BE49-F238E27FC236}">
                <a16:creationId xmlns:a16="http://schemas.microsoft.com/office/drawing/2014/main" id="{3DA7CB50-DE6D-14BF-4250-76059B85D17D}"/>
              </a:ext>
            </a:extLst>
          </p:cNvPr>
          <p:cNvSpPr/>
          <p:nvPr/>
        </p:nvSpPr>
        <p:spPr>
          <a:xfrm>
            <a:off x="4068013" y="1027500"/>
            <a:ext cx="7908599" cy="6143634"/>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Google Shape;118;p15">
            <a:extLst>
              <a:ext uri="{FF2B5EF4-FFF2-40B4-BE49-F238E27FC236}">
                <a16:creationId xmlns:a16="http://schemas.microsoft.com/office/drawing/2014/main" id="{EDC24F4D-0172-EBC0-05CC-28B2AA5086DE}"/>
              </a:ext>
            </a:extLst>
          </p:cNvPr>
          <p:cNvSpPr txBox="1"/>
          <p:nvPr/>
        </p:nvSpPr>
        <p:spPr>
          <a:xfrm>
            <a:off x="4257797" y="1236938"/>
            <a:ext cx="5132400" cy="68099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3600" b="1">
                <a:solidFill>
                  <a:srgbClr val="313E53"/>
                </a:solidFill>
                <a:latin typeface="Playfair Display"/>
                <a:ea typeface="Playfair Display"/>
                <a:cs typeface="Playfair Display"/>
                <a:sym typeface="Playfair Display"/>
              </a:rPr>
              <a:t>Adventure Guide</a:t>
            </a:r>
            <a:endParaRPr sz="3600" b="1">
              <a:solidFill>
                <a:srgbClr val="313E53"/>
              </a:solidFill>
              <a:latin typeface="Playfair Display"/>
              <a:ea typeface="Playfair Display"/>
              <a:cs typeface="Playfair Display"/>
              <a:sym typeface="Playfair Display"/>
            </a:endParaRPr>
          </a:p>
        </p:txBody>
      </p:sp>
      <p:pic>
        <p:nvPicPr>
          <p:cNvPr id="11" name="Google Shape;119;p15">
            <a:extLst>
              <a:ext uri="{FF2B5EF4-FFF2-40B4-BE49-F238E27FC236}">
                <a16:creationId xmlns:a16="http://schemas.microsoft.com/office/drawing/2014/main" id="{C471D098-8605-63F4-1517-05D065A6AFA3}"/>
              </a:ext>
            </a:extLst>
          </p:cNvPr>
          <p:cNvPicPr preferRelativeResize="0"/>
          <p:nvPr/>
        </p:nvPicPr>
        <p:blipFill>
          <a:blip r:embed="rId16">
            <a:alphaModFix/>
          </a:blip>
          <a:stretch>
            <a:fillRect/>
          </a:stretch>
        </p:blipFill>
        <p:spPr>
          <a:xfrm>
            <a:off x="4319356" y="1897863"/>
            <a:ext cx="3582584" cy="127125"/>
          </a:xfrm>
          <a:prstGeom prst="rect">
            <a:avLst/>
          </a:prstGeom>
          <a:noFill/>
          <a:ln>
            <a:noFill/>
          </a:ln>
        </p:spPr>
      </p:pic>
      <p:sp>
        <p:nvSpPr>
          <p:cNvPr id="12" name="Google Shape;121;p15">
            <a:extLst>
              <a:ext uri="{FF2B5EF4-FFF2-40B4-BE49-F238E27FC236}">
                <a16:creationId xmlns:a16="http://schemas.microsoft.com/office/drawing/2014/main" id="{75D179A0-11D1-133C-7AAC-ACDEB7B171F4}"/>
              </a:ext>
            </a:extLst>
          </p:cNvPr>
          <p:cNvSpPr txBox="1"/>
          <p:nvPr/>
        </p:nvSpPr>
        <p:spPr>
          <a:xfrm>
            <a:off x="4257797" y="2578213"/>
            <a:ext cx="7075924" cy="280242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sz="2500" kern="100" dirty="0">
                <a:solidFill>
                  <a:schemeClr val="dk1"/>
                </a:solidFill>
                <a:latin typeface="Montserrat"/>
                <a:ea typeface="Montserrat Medium"/>
                <a:cs typeface="Times New Roman"/>
                <a:sym typeface="Montserrat Medium"/>
              </a:rPr>
              <a:t>How could we keep safe on an adventure? </a:t>
            </a:r>
          </a:p>
          <a:p>
            <a:pPr lvl="0">
              <a:lnSpc>
                <a:spcPct val="107000"/>
              </a:lnSpc>
              <a:spcAft>
                <a:spcPts val="800"/>
              </a:spcAft>
            </a:pPr>
            <a:endPar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endParaRPr>
          </a:p>
          <a:p>
            <a:pPr lvl="0">
              <a:lnSpc>
                <a:spcPct val="107000"/>
              </a:lnSpc>
              <a:spcAft>
                <a:spcPts val="800"/>
              </a:spcAft>
            </a:pPr>
            <a:r>
              <a:rPr lang="en-GB" sz="2500" kern="100" dirty="0">
                <a:solidFill>
                  <a:schemeClr val="dk1"/>
                </a:solidFill>
                <a:latin typeface="Montserrat"/>
                <a:ea typeface="Montserrat Medium"/>
                <a:cs typeface="Times New Roman"/>
                <a:sym typeface="Montserrat Medium"/>
              </a:rPr>
              <a:t>Let’s create a guide to </a:t>
            </a:r>
            <a:endParaRPr lang="en-GB" sz="2500" kern="100" dirty="0">
              <a:solidFill>
                <a:schemeClr val="dk1"/>
              </a:solidFill>
              <a:latin typeface="Montserrat"/>
              <a:ea typeface="Montserrat Medium"/>
              <a:cs typeface="Times New Roman"/>
            </a:endParaRPr>
          </a:p>
          <a:p>
            <a:pPr lvl="0">
              <a:lnSpc>
                <a:spcPct val="107000"/>
              </a:lnSpc>
              <a:spcAft>
                <a:spcPts val="800"/>
              </a:spcAft>
            </a:pPr>
            <a:r>
              <a:rPr lang="en-GB" sz="2500" kern="100" dirty="0">
                <a:solidFill>
                  <a:schemeClr val="dk1"/>
                </a:solidFill>
                <a:latin typeface="Montserrat"/>
                <a:ea typeface="Montserrat Medium"/>
                <a:cs typeface="Times New Roman"/>
                <a:sym typeface="Montserrat Medium"/>
              </a:rPr>
              <a:t>share with Year 2!</a:t>
            </a:r>
            <a:endParaRPr lang="en-GB" sz="2500" kern="100" dirty="0">
              <a:solidFill>
                <a:schemeClr val="dk1"/>
              </a:solidFill>
              <a:latin typeface="Montserrat"/>
              <a:ea typeface="Montserrat Medium"/>
              <a:cs typeface="Times New Roman"/>
            </a:endParaRPr>
          </a:p>
        </p:txBody>
      </p:sp>
      <p:sp>
        <p:nvSpPr>
          <p:cNvPr id="15" name="Google Shape;121;p15">
            <a:extLst>
              <a:ext uri="{FF2B5EF4-FFF2-40B4-BE49-F238E27FC236}">
                <a16:creationId xmlns:a16="http://schemas.microsoft.com/office/drawing/2014/main" id="{96A8EE78-7D47-69B2-BD15-0CAAC9488994}"/>
              </a:ext>
            </a:extLst>
          </p:cNvPr>
          <p:cNvSpPr txBox="1"/>
          <p:nvPr/>
        </p:nvSpPr>
        <p:spPr>
          <a:xfrm>
            <a:off x="4059570" y="493033"/>
            <a:ext cx="2201410" cy="46891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a:effectLst/>
                <a:latin typeface="Montserrat" panose="00000500000000000000" pitchFamily="2" charset="0"/>
                <a:ea typeface="Aptos" panose="020B0004020202020204" pitchFamily="34" charset="0"/>
                <a:cs typeface="Times New Roman" panose="02020603050405020304" pitchFamily="18" charset="0"/>
              </a:rPr>
              <a:t>Activity A</a:t>
            </a:r>
            <a:endParaRPr lang="en-GB">
              <a:solidFill>
                <a:schemeClr val="dk1"/>
              </a:solidFill>
              <a:latin typeface="Montserrat" panose="00000500000000000000" pitchFamily="2" charset="0"/>
              <a:ea typeface="Montserrat Medium"/>
              <a:cs typeface="Montserrat Medium"/>
              <a:sym typeface="Montserrat Medium"/>
            </a:endParaRPr>
          </a:p>
        </p:txBody>
      </p:sp>
      <p:sp>
        <p:nvSpPr>
          <p:cNvPr id="14" name="Freeform 2">
            <a:extLst>
              <a:ext uri="{FF2B5EF4-FFF2-40B4-BE49-F238E27FC236}">
                <a16:creationId xmlns:a16="http://schemas.microsoft.com/office/drawing/2014/main" id="{6FE8F449-04A1-9F55-3713-D0362DC5872D}"/>
              </a:ext>
            </a:extLst>
          </p:cNvPr>
          <p:cNvSpPr/>
          <p:nvPr/>
        </p:nvSpPr>
        <p:spPr>
          <a:xfrm>
            <a:off x="9214645" y="3637895"/>
            <a:ext cx="2308860" cy="2819270"/>
          </a:xfrm>
          <a:custGeom>
            <a:avLst/>
            <a:gdLst/>
            <a:ahLst/>
            <a:cxnLst/>
            <a:rect l="l" t="t" r="r" b="b"/>
            <a:pathLst>
              <a:path w="3022508" h="4114800">
                <a:moveTo>
                  <a:pt x="0" y="0"/>
                </a:moveTo>
                <a:lnTo>
                  <a:pt x="3022508" y="0"/>
                </a:lnTo>
                <a:lnTo>
                  <a:pt x="3022508" y="4114800"/>
                </a:lnTo>
                <a:lnTo>
                  <a:pt x="0" y="411480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Tree>
    <p:extLst>
      <p:ext uri="{BB962C8B-B14F-4D97-AF65-F5344CB8AC3E}">
        <p14:creationId xmlns:p14="http://schemas.microsoft.com/office/powerpoint/2010/main" val="32036547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1529250"/>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ou</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8" name="Rectangle 7">
            <a:extLst>
              <a:ext uri="{FF2B5EF4-FFF2-40B4-BE49-F238E27FC236}">
                <a16:creationId xmlns:a16="http://schemas.microsoft.com/office/drawing/2014/main" id="{D0E2C2E5-D049-2798-49DC-643A569F1CD9}"/>
              </a:ext>
            </a:extLst>
          </p:cNvPr>
          <p:cNvSpPr/>
          <p:nvPr/>
        </p:nvSpPr>
        <p:spPr>
          <a:xfrm>
            <a:off x="3973711" y="959027"/>
            <a:ext cx="7994458" cy="6188533"/>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Google Shape;118;p15">
            <a:extLst>
              <a:ext uri="{FF2B5EF4-FFF2-40B4-BE49-F238E27FC236}">
                <a16:creationId xmlns:a16="http://schemas.microsoft.com/office/drawing/2014/main" id="{43CC2938-C217-B7E5-3842-3A7123CAD568}"/>
              </a:ext>
            </a:extLst>
          </p:cNvPr>
          <p:cNvSpPr txBox="1"/>
          <p:nvPr/>
        </p:nvSpPr>
        <p:spPr>
          <a:xfrm>
            <a:off x="5311140" y="958596"/>
            <a:ext cx="6548059" cy="680991"/>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0"/>
              </a:spcAft>
              <a:buNone/>
            </a:pPr>
            <a:r>
              <a:rPr lang="en-GB" sz="3600" b="1">
                <a:solidFill>
                  <a:srgbClr val="313E53"/>
                </a:solidFill>
                <a:latin typeface="Playfair Display"/>
                <a:ea typeface="Playfair Display"/>
                <a:cs typeface="Playfair Display"/>
                <a:sym typeface="Playfair Display"/>
              </a:rPr>
              <a:t>Trust Walks</a:t>
            </a:r>
            <a:endParaRPr sz="3600" b="1">
              <a:solidFill>
                <a:srgbClr val="313E53"/>
              </a:solidFill>
              <a:latin typeface="Playfair Display"/>
              <a:ea typeface="Playfair Display"/>
              <a:cs typeface="Playfair Display"/>
              <a:sym typeface="Playfair Display"/>
            </a:endParaRPr>
          </a:p>
        </p:txBody>
      </p:sp>
      <p:pic>
        <p:nvPicPr>
          <p:cNvPr id="13" name="Google Shape;119;p15">
            <a:extLst>
              <a:ext uri="{FF2B5EF4-FFF2-40B4-BE49-F238E27FC236}">
                <a16:creationId xmlns:a16="http://schemas.microsoft.com/office/drawing/2014/main" id="{8F40523A-3449-9D8A-1BBF-23CCEC52765E}"/>
              </a:ext>
            </a:extLst>
          </p:cNvPr>
          <p:cNvPicPr preferRelativeResize="0"/>
          <p:nvPr/>
        </p:nvPicPr>
        <p:blipFill>
          <a:blip r:embed="rId16">
            <a:alphaModFix/>
          </a:blip>
          <a:stretch>
            <a:fillRect/>
          </a:stretch>
        </p:blipFill>
        <p:spPr>
          <a:xfrm>
            <a:off x="9113520" y="1639587"/>
            <a:ext cx="2707218" cy="190182"/>
          </a:xfrm>
          <a:prstGeom prst="rect">
            <a:avLst/>
          </a:prstGeom>
          <a:noFill/>
          <a:ln>
            <a:noFill/>
          </a:ln>
        </p:spPr>
      </p:pic>
      <p:sp>
        <p:nvSpPr>
          <p:cNvPr id="16" name="Google Shape;121;p15">
            <a:extLst>
              <a:ext uri="{FF2B5EF4-FFF2-40B4-BE49-F238E27FC236}">
                <a16:creationId xmlns:a16="http://schemas.microsoft.com/office/drawing/2014/main" id="{32F27C08-E21D-30B6-F159-64BAE1317F0F}"/>
              </a:ext>
            </a:extLst>
          </p:cNvPr>
          <p:cNvSpPr txBox="1"/>
          <p:nvPr/>
        </p:nvSpPr>
        <p:spPr>
          <a:xfrm>
            <a:off x="4139602" y="2064999"/>
            <a:ext cx="7591526" cy="2944642"/>
          </a:xfrm>
          <a:prstGeom prst="rect">
            <a:avLst/>
          </a:prstGeom>
          <a:noFill/>
          <a:ln>
            <a:noFill/>
          </a:ln>
        </p:spPr>
        <p:txBody>
          <a:bodyPr spcFirstLastPara="1" wrap="square" lIns="91425" tIns="91425" rIns="91425" bIns="91425" anchor="t" anchorCtr="0">
            <a:noAutofit/>
          </a:bodyPr>
          <a:lstStyle/>
          <a:p>
            <a:pPr lvl="0">
              <a:lnSpc>
                <a:spcPct val="107000"/>
              </a:lnSpc>
            </a:pPr>
            <a:r>
              <a:rPr lang="en-GB" sz="2500" kern="100">
                <a:latin typeface="Montserrat" panose="00000500000000000000" pitchFamily="2" charset="0"/>
                <a:ea typeface="Aptos" panose="020B0004020202020204" pitchFamily="34" charset="0"/>
                <a:cs typeface="Times New Roman" panose="02020603050405020304" pitchFamily="18" charset="0"/>
              </a:rPr>
              <a:t>This activity is about trust and safety. </a:t>
            </a:r>
          </a:p>
          <a:p>
            <a:pPr lvl="0">
              <a:lnSpc>
                <a:spcPct val="107000"/>
              </a:lnSpc>
            </a:pPr>
            <a:endParaRPr lang="en-GB" sz="2500" kern="100">
              <a:effectLst/>
              <a:latin typeface="Montserrat" panose="00000500000000000000" pitchFamily="2" charset="0"/>
              <a:ea typeface="Aptos" panose="020B0004020202020204" pitchFamily="34" charset="0"/>
              <a:cs typeface="Times New Roman" panose="02020603050405020304" pitchFamily="18" charset="0"/>
            </a:endParaRPr>
          </a:p>
          <a:p>
            <a:pPr lvl="0">
              <a:lnSpc>
                <a:spcPct val="107000"/>
              </a:lnSpc>
            </a:pPr>
            <a:r>
              <a:rPr lang="en-GB" sz="2500" kern="100">
                <a:latin typeface="Montserrat" panose="00000500000000000000" pitchFamily="2" charset="0"/>
                <a:ea typeface="Aptos" panose="020B0004020202020204" pitchFamily="34" charset="0"/>
                <a:cs typeface="Times New Roman" panose="02020603050405020304" pitchFamily="18" charset="0"/>
              </a:rPr>
              <a:t>Can you make sure your partner stays safe? </a:t>
            </a:r>
            <a:endParaRPr lang="en-GB" sz="2500" kern="100">
              <a:effectLst/>
              <a:latin typeface="Montserrat" panose="00000500000000000000" pitchFamily="2" charset="0"/>
              <a:ea typeface="Aptos" panose="020B0004020202020204" pitchFamily="34" charset="0"/>
              <a:cs typeface="Times New Roman" panose="02020603050405020304" pitchFamily="18" charset="0"/>
            </a:endParaRPr>
          </a:p>
        </p:txBody>
      </p:sp>
      <p:sp>
        <p:nvSpPr>
          <p:cNvPr id="18" name="Google Shape;121;p15">
            <a:extLst>
              <a:ext uri="{FF2B5EF4-FFF2-40B4-BE49-F238E27FC236}">
                <a16:creationId xmlns:a16="http://schemas.microsoft.com/office/drawing/2014/main" id="{E344DB26-9848-FC17-A585-86683D3D9C8F}"/>
              </a:ext>
            </a:extLst>
          </p:cNvPr>
          <p:cNvSpPr txBox="1"/>
          <p:nvPr/>
        </p:nvSpPr>
        <p:spPr>
          <a:xfrm>
            <a:off x="3968677" y="489679"/>
            <a:ext cx="2201410" cy="46891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a:effectLst/>
                <a:latin typeface="Montserrat" panose="00000500000000000000" pitchFamily="2" charset="0"/>
                <a:ea typeface="Aptos" panose="020B0004020202020204" pitchFamily="34" charset="0"/>
                <a:cs typeface="Times New Roman" panose="02020603050405020304" pitchFamily="18" charset="0"/>
              </a:rPr>
              <a:t>Activity B</a:t>
            </a:r>
            <a:endParaRPr lang="en-GB">
              <a:solidFill>
                <a:schemeClr val="dk1"/>
              </a:solidFill>
              <a:latin typeface="Montserrat" panose="00000500000000000000" pitchFamily="2" charset="0"/>
              <a:ea typeface="Montserrat Medium"/>
              <a:cs typeface="Montserrat Medium"/>
              <a:sym typeface="Montserrat Medium"/>
            </a:endParaRPr>
          </a:p>
        </p:txBody>
      </p:sp>
      <p:sp>
        <p:nvSpPr>
          <p:cNvPr id="11" name="Freeform 3">
            <a:extLst>
              <a:ext uri="{FF2B5EF4-FFF2-40B4-BE49-F238E27FC236}">
                <a16:creationId xmlns:a16="http://schemas.microsoft.com/office/drawing/2014/main" id="{B65E1156-0885-3EB3-4F3C-7879898B3DAB}"/>
              </a:ext>
            </a:extLst>
          </p:cNvPr>
          <p:cNvSpPr/>
          <p:nvPr/>
        </p:nvSpPr>
        <p:spPr>
          <a:xfrm>
            <a:off x="7864188" y="3763281"/>
            <a:ext cx="3515886" cy="2773934"/>
          </a:xfrm>
          <a:custGeom>
            <a:avLst/>
            <a:gdLst/>
            <a:ahLst/>
            <a:cxnLst/>
            <a:rect l="l" t="t" r="r" b="b"/>
            <a:pathLst>
              <a:path w="5051652" h="4114800">
                <a:moveTo>
                  <a:pt x="0" y="0"/>
                </a:moveTo>
                <a:lnTo>
                  <a:pt x="5051652" y="0"/>
                </a:lnTo>
                <a:lnTo>
                  <a:pt x="5051652" y="4114800"/>
                </a:lnTo>
                <a:lnTo>
                  <a:pt x="0" y="411480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Tree>
    <p:extLst>
      <p:ext uri="{BB962C8B-B14F-4D97-AF65-F5344CB8AC3E}">
        <p14:creationId xmlns:p14="http://schemas.microsoft.com/office/powerpoint/2010/main" val="12398595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DC31CD3-6171-5909-FBFE-288273371564}"/>
              </a:ext>
            </a:extLst>
          </p:cNvPr>
          <p:cNvSpPr txBox="1"/>
          <p:nvPr/>
        </p:nvSpPr>
        <p:spPr>
          <a:xfrm>
            <a:off x="3173571" y="1458598"/>
            <a:ext cx="5844857" cy="784830"/>
          </a:xfrm>
          <a:prstGeom prst="rect">
            <a:avLst/>
          </a:prstGeom>
          <a:noFill/>
        </p:spPr>
        <p:txBody>
          <a:bodyPr wrap="square" rtlCol="0">
            <a:spAutoFit/>
          </a:bodyPr>
          <a:lstStyle/>
          <a:p>
            <a:pPr algn="ctr"/>
            <a:r>
              <a:rPr lang="en-US" sz="4500" b="1">
                <a:solidFill>
                  <a:srgbClr val="313E53"/>
                </a:solidFill>
                <a:latin typeface="Montserrat" panose="00000500000000000000" pitchFamily="2" charset="0"/>
              </a:rPr>
              <a:t>Lesson 5</a:t>
            </a:r>
            <a:endParaRPr lang="en-GB" sz="4500" b="1">
              <a:solidFill>
                <a:srgbClr val="313E53"/>
              </a:solidFill>
              <a:latin typeface="Montserrat" panose="00000500000000000000" pitchFamily="2" charset="0"/>
            </a:endParaRPr>
          </a:p>
        </p:txBody>
      </p:sp>
      <p:pic>
        <p:nvPicPr>
          <p:cNvPr id="9" name="Picture 8" descr="A group of children reading a book&#10;&#10;Description automatically generated">
            <a:extLst>
              <a:ext uri="{FF2B5EF4-FFF2-40B4-BE49-F238E27FC236}">
                <a16:creationId xmlns:a16="http://schemas.microsoft.com/office/drawing/2014/main" id="{2CF667BB-84B3-0103-566E-D3EA59623E79}"/>
              </a:ext>
            </a:extLst>
          </p:cNvPr>
          <p:cNvPicPr>
            <a:picLocks noChangeAspect="1"/>
          </p:cNvPicPr>
          <p:nvPr/>
        </p:nvPicPr>
        <p:blipFill rotWithShape="1">
          <a:blip r:embed="rId3">
            <a:extLst>
              <a:ext uri="{28A0092B-C50C-407E-A947-70E740481C1C}">
                <a14:useLocalDpi xmlns:a14="http://schemas.microsoft.com/office/drawing/2010/main" val="0"/>
              </a:ext>
            </a:extLst>
          </a:blip>
          <a:srcRect l="14456" t="19315" r="28623" b="2987"/>
          <a:stretch/>
        </p:blipFill>
        <p:spPr>
          <a:xfrm>
            <a:off x="4212036" y="2243428"/>
            <a:ext cx="3718560" cy="3588420"/>
          </a:xfrm>
          <a:prstGeom prst="rect">
            <a:avLst/>
          </a:prstGeom>
        </p:spPr>
      </p:pic>
      <p:grpSp>
        <p:nvGrpSpPr>
          <p:cNvPr id="5" name="Group 4">
            <a:extLst>
              <a:ext uri="{FF2B5EF4-FFF2-40B4-BE49-F238E27FC236}">
                <a16:creationId xmlns:a16="http://schemas.microsoft.com/office/drawing/2014/main" id="{33AE0F55-33D1-0180-D6CD-E3BF17556AA1}"/>
              </a:ext>
            </a:extLst>
          </p:cNvPr>
          <p:cNvGrpSpPr/>
          <p:nvPr/>
        </p:nvGrpSpPr>
        <p:grpSpPr>
          <a:xfrm>
            <a:off x="-2193707" y="-8553764"/>
            <a:ext cx="3536973" cy="16382144"/>
            <a:chOff x="-2126387" y="-8825546"/>
            <a:chExt cx="3536973" cy="16382144"/>
          </a:xfrm>
        </p:grpSpPr>
        <p:sp>
          <p:nvSpPr>
            <p:cNvPr id="43" name="Freeform 6">
              <a:extLst>
                <a:ext uri="{FF2B5EF4-FFF2-40B4-BE49-F238E27FC236}">
                  <a16:creationId xmlns:a16="http://schemas.microsoft.com/office/drawing/2014/main" id="{66AC1E12-3F73-5368-7622-602007CC9109}"/>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4" name="Freeform 7">
              <a:extLst>
                <a:ext uri="{FF2B5EF4-FFF2-40B4-BE49-F238E27FC236}">
                  <a16:creationId xmlns:a16="http://schemas.microsoft.com/office/drawing/2014/main" id="{86528CB3-F12C-3A25-E7C0-88D45CB517BE}"/>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5" name="Freeform 8">
              <a:extLst>
                <a:ext uri="{FF2B5EF4-FFF2-40B4-BE49-F238E27FC236}">
                  <a16:creationId xmlns:a16="http://schemas.microsoft.com/office/drawing/2014/main" id="{E0757877-05CC-F837-2E2A-5AE729CC8445}"/>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6" name="Freeform 11">
              <a:extLst>
                <a:ext uri="{FF2B5EF4-FFF2-40B4-BE49-F238E27FC236}">
                  <a16:creationId xmlns:a16="http://schemas.microsoft.com/office/drawing/2014/main" id="{90347396-9986-6EAB-9A25-A183B9C2C179}"/>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7" name="Freeform 12">
              <a:extLst>
                <a:ext uri="{FF2B5EF4-FFF2-40B4-BE49-F238E27FC236}">
                  <a16:creationId xmlns:a16="http://schemas.microsoft.com/office/drawing/2014/main" id="{86EE19FC-EDEE-5162-967C-EEF8D6A186B7}"/>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8" name="Freeform 13">
              <a:extLst>
                <a:ext uri="{FF2B5EF4-FFF2-40B4-BE49-F238E27FC236}">
                  <a16:creationId xmlns:a16="http://schemas.microsoft.com/office/drawing/2014/main" id="{C4EBB08C-4DB3-C506-F093-E34F58B05B55}"/>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9" name="Freeform 14">
              <a:extLst>
                <a:ext uri="{FF2B5EF4-FFF2-40B4-BE49-F238E27FC236}">
                  <a16:creationId xmlns:a16="http://schemas.microsoft.com/office/drawing/2014/main" id="{9C73121D-21FD-D8A5-9039-AD5F7D1B7A24}"/>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0" name="Freeform 16">
              <a:extLst>
                <a:ext uri="{FF2B5EF4-FFF2-40B4-BE49-F238E27FC236}">
                  <a16:creationId xmlns:a16="http://schemas.microsoft.com/office/drawing/2014/main" id="{8FF64E00-B904-34AB-04AA-40629868FA74}"/>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1" name="Freeform 18">
              <a:extLst>
                <a:ext uri="{FF2B5EF4-FFF2-40B4-BE49-F238E27FC236}">
                  <a16:creationId xmlns:a16="http://schemas.microsoft.com/office/drawing/2014/main" id="{5DEA1955-3469-048F-BE80-7866843C3BB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52" name="Freeform 20">
              <a:extLst>
                <a:ext uri="{FF2B5EF4-FFF2-40B4-BE49-F238E27FC236}">
                  <a16:creationId xmlns:a16="http://schemas.microsoft.com/office/drawing/2014/main" id="{78129D90-D0BE-9BEC-91F2-335A698F57C7}"/>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3" name="Freeform 22">
              <a:extLst>
                <a:ext uri="{FF2B5EF4-FFF2-40B4-BE49-F238E27FC236}">
                  <a16:creationId xmlns:a16="http://schemas.microsoft.com/office/drawing/2014/main" id="{461785A9-EA04-ECCE-CA69-F4213AE536D6}"/>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4" name="Freeform 23">
              <a:extLst>
                <a:ext uri="{FF2B5EF4-FFF2-40B4-BE49-F238E27FC236}">
                  <a16:creationId xmlns:a16="http://schemas.microsoft.com/office/drawing/2014/main" id="{0ABD4D30-54DD-E572-8E5C-E04D836C587E}"/>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5" name="Freeform 24">
              <a:extLst>
                <a:ext uri="{FF2B5EF4-FFF2-40B4-BE49-F238E27FC236}">
                  <a16:creationId xmlns:a16="http://schemas.microsoft.com/office/drawing/2014/main" id="{1DCE7A4B-62A5-315E-556D-7C415AD02483}"/>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6" name="Freeform 27">
              <a:extLst>
                <a:ext uri="{FF2B5EF4-FFF2-40B4-BE49-F238E27FC236}">
                  <a16:creationId xmlns:a16="http://schemas.microsoft.com/office/drawing/2014/main" id="{D10BAFD8-0575-944C-EF7D-BF0233356A9B}"/>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7" name="Freeform 31">
              <a:extLst>
                <a:ext uri="{FF2B5EF4-FFF2-40B4-BE49-F238E27FC236}">
                  <a16:creationId xmlns:a16="http://schemas.microsoft.com/office/drawing/2014/main" id="{6E083E49-91D1-ECF3-F735-8867B9520338}"/>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8" name="Freeform 32">
              <a:extLst>
                <a:ext uri="{FF2B5EF4-FFF2-40B4-BE49-F238E27FC236}">
                  <a16:creationId xmlns:a16="http://schemas.microsoft.com/office/drawing/2014/main" id="{CE9F99C7-FFD6-A87B-46D0-3E359FBE3FBE}"/>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9" name="Freeform 34">
              <a:extLst>
                <a:ext uri="{FF2B5EF4-FFF2-40B4-BE49-F238E27FC236}">
                  <a16:creationId xmlns:a16="http://schemas.microsoft.com/office/drawing/2014/main" id="{5E0F9BD7-5287-CA2D-0E0F-4EE495FFFF7F}"/>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0" name="Freeform 36">
              <a:extLst>
                <a:ext uri="{FF2B5EF4-FFF2-40B4-BE49-F238E27FC236}">
                  <a16:creationId xmlns:a16="http://schemas.microsoft.com/office/drawing/2014/main" id="{F23603E3-28ED-E39C-02C6-B4FCE1626AE3}"/>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1" name="Freeform 6">
              <a:extLst>
                <a:ext uri="{FF2B5EF4-FFF2-40B4-BE49-F238E27FC236}">
                  <a16:creationId xmlns:a16="http://schemas.microsoft.com/office/drawing/2014/main" id="{D86A702B-7323-92FC-93DC-99718479B7EA}"/>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2" name="Freeform 7">
              <a:extLst>
                <a:ext uri="{FF2B5EF4-FFF2-40B4-BE49-F238E27FC236}">
                  <a16:creationId xmlns:a16="http://schemas.microsoft.com/office/drawing/2014/main" id="{A2F26744-EF11-DA84-47DC-C2D8C31A776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3" name="Freeform 8">
              <a:extLst>
                <a:ext uri="{FF2B5EF4-FFF2-40B4-BE49-F238E27FC236}">
                  <a16:creationId xmlns:a16="http://schemas.microsoft.com/office/drawing/2014/main" id="{D1BECC0E-0B09-7F19-25AB-B7A5DF5A4FE2}"/>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4" name="Freeform 11">
              <a:extLst>
                <a:ext uri="{FF2B5EF4-FFF2-40B4-BE49-F238E27FC236}">
                  <a16:creationId xmlns:a16="http://schemas.microsoft.com/office/drawing/2014/main" id="{3912F730-DED6-A11E-6AAA-310B625B5270}"/>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5" name="Freeform 12">
              <a:extLst>
                <a:ext uri="{FF2B5EF4-FFF2-40B4-BE49-F238E27FC236}">
                  <a16:creationId xmlns:a16="http://schemas.microsoft.com/office/drawing/2014/main" id="{8E76600B-8A3C-0E28-90C2-B5D4FEEE121A}"/>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6" name="Freeform 13">
              <a:extLst>
                <a:ext uri="{FF2B5EF4-FFF2-40B4-BE49-F238E27FC236}">
                  <a16:creationId xmlns:a16="http://schemas.microsoft.com/office/drawing/2014/main" id="{F0D4F8E5-7746-4160-8254-3C26F9F6F295}"/>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7" name="Freeform 14">
              <a:extLst>
                <a:ext uri="{FF2B5EF4-FFF2-40B4-BE49-F238E27FC236}">
                  <a16:creationId xmlns:a16="http://schemas.microsoft.com/office/drawing/2014/main" id="{82B85C57-C9C2-AD86-BB23-D5DEB5865975}"/>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8" name="Freeform 16">
              <a:extLst>
                <a:ext uri="{FF2B5EF4-FFF2-40B4-BE49-F238E27FC236}">
                  <a16:creationId xmlns:a16="http://schemas.microsoft.com/office/drawing/2014/main" id="{B207B756-F8A3-3FFA-E26F-627FD673D970}"/>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9" name="Freeform 18">
              <a:extLst>
                <a:ext uri="{FF2B5EF4-FFF2-40B4-BE49-F238E27FC236}">
                  <a16:creationId xmlns:a16="http://schemas.microsoft.com/office/drawing/2014/main" id="{2D42510A-2632-7333-B9CA-3BEE9BF7BD29}"/>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70" name="Freeform 20">
              <a:extLst>
                <a:ext uri="{FF2B5EF4-FFF2-40B4-BE49-F238E27FC236}">
                  <a16:creationId xmlns:a16="http://schemas.microsoft.com/office/drawing/2014/main" id="{7A4805C7-D80A-12AD-FD55-DD7300BE56FA}"/>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1" name="Freeform 22">
              <a:extLst>
                <a:ext uri="{FF2B5EF4-FFF2-40B4-BE49-F238E27FC236}">
                  <a16:creationId xmlns:a16="http://schemas.microsoft.com/office/drawing/2014/main" id="{A5084067-E767-0ACE-E282-D25F079199D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23">
              <a:extLst>
                <a:ext uri="{FF2B5EF4-FFF2-40B4-BE49-F238E27FC236}">
                  <a16:creationId xmlns:a16="http://schemas.microsoft.com/office/drawing/2014/main" id="{E8864083-E2C4-ADCF-2C30-E4E7EA863725}"/>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24">
              <a:extLst>
                <a:ext uri="{FF2B5EF4-FFF2-40B4-BE49-F238E27FC236}">
                  <a16:creationId xmlns:a16="http://schemas.microsoft.com/office/drawing/2014/main" id="{D264D325-32DC-FF82-5556-07E7A0DB1A0E}"/>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4" name="Freeform 26">
              <a:extLst>
                <a:ext uri="{FF2B5EF4-FFF2-40B4-BE49-F238E27FC236}">
                  <a16:creationId xmlns:a16="http://schemas.microsoft.com/office/drawing/2014/main" id="{4F5EAAD7-C68E-3909-336A-0518B21BD406}"/>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5" name="Freeform 27">
              <a:extLst>
                <a:ext uri="{FF2B5EF4-FFF2-40B4-BE49-F238E27FC236}">
                  <a16:creationId xmlns:a16="http://schemas.microsoft.com/office/drawing/2014/main" id="{DA5FE498-08A3-0D90-1413-E2A896EFD8A6}"/>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6" name="Freeform 29">
              <a:extLst>
                <a:ext uri="{FF2B5EF4-FFF2-40B4-BE49-F238E27FC236}">
                  <a16:creationId xmlns:a16="http://schemas.microsoft.com/office/drawing/2014/main" id="{4F44F023-15AC-842A-0418-5F740CD257A5}"/>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7" name="Freeform 31">
              <a:extLst>
                <a:ext uri="{FF2B5EF4-FFF2-40B4-BE49-F238E27FC236}">
                  <a16:creationId xmlns:a16="http://schemas.microsoft.com/office/drawing/2014/main" id="{FD70181D-5B91-E7F5-BD97-2C7CB6483ED2}"/>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8" name="Freeform 32">
              <a:extLst>
                <a:ext uri="{FF2B5EF4-FFF2-40B4-BE49-F238E27FC236}">
                  <a16:creationId xmlns:a16="http://schemas.microsoft.com/office/drawing/2014/main" id="{7483DEBB-395A-0C00-C0DC-56117B574248}"/>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79" name="Freeform 37">
              <a:extLst>
                <a:ext uri="{FF2B5EF4-FFF2-40B4-BE49-F238E27FC236}">
                  <a16:creationId xmlns:a16="http://schemas.microsoft.com/office/drawing/2014/main" id="{043F3BBE-D404-994F-1653-5968DE586AE5}"/>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80" name="Freeform 23">
              <a:extLst>
                <a:ext uri="{FF2B5EF4-FFF2-40B4-BE49-F238E27FC236}">
                  <a16:creationId xmlns:a16="http://schemas.microsoft.com/office/drawing/2014/main" id="{3B093408-0CEE-5AFC-6ACE-4D0B13F6F6A6}"/>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grpSp>
      <p:sp>
        <p:nvSpPr>
          <p:cNvPr id="81" name="Rectangle 80">
            <a:extLst>
              <a:ext uri="{FF2B5EF4-FFF2-40B4-BE49-F238E27FC236}">
                <a16:creationId xmlns:a16="http://schemas.microsoft.com/office/drawing/2014/main" id="{849B2D5B-55E0-9CFB-F899-6E6EAFFB35E8}"/>
              </a:ext>
            </a:extLst>
          </p:cNvPr>
          <p:cNvSpPr/>
          <p:nvPr/>
        </p:nvSpPr>
        <p:spPr>
          <a:xfrm>
            <a:off x="522808" y="566256"/>
            <a:ext cx="11097017" cy="5725488"/>
          </a:xfrm>
          <a:prstGeom prst="rect">
            <a:avLst/>
          </a:prstGeom>
          <a:noFill/>
          <a:ln w="38100">
            <a:solidFill>
              <a:srgbClr val="EE9A2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7991680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2">
            <a:alphaModFix/>
          </a:blip>
          <a:stretch>
            <a:fillRect/>
          </a:stretch>
        </p:blipFill>
        <p:spPr>
          <a:xfrm>
            <a:off x="1646503" y="1352704"/>
            <a:ext cx="1344923" cy="519693"/>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3">
            <a:alphaModFix/>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4">
            <a:alphaModFix/>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5">
            <a:alphaModFix/>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6">
            <a:alphaModFix/>
          </a:blip>
          <a:stretch>
            <a:fillRect/>
          </a:stretch>
        </p:blipFill>
        <p:spPr>
          <a:xfrm>
            <a:off x="1728238" y="4777195"/>
            <a:ext cx="1246600" cy="458596"/>
          </a:xfrm>
          <a:prstGeom prst="rect">
            <a:avLst/>
          </a:prstGeom>
          <a:noFill/>
          <a:ln>
            <a:noFill/>
          </a:ln>
        </p:spPr>
      </p:pic>
      <p:sp>
        <p:nvSpPr>
          <p:cNvPr id="8" name="Rectangle 7">
            <a:extLst>
              <a:ext uri="{FF2B5EF4-FFF2-40B4-BE49-F238E27FC236}">
                <a16:creationId xmlns:a16="http://schemas.microsoft.com/office/drawing/2014/main" id="{6B83B77E-3437-DC7E-41C0-7E16F4255FD8}"/>
              </a:ext>
            </a:extLst>
          </p:cNvPr>
          <p:cNvSpPr/>
          <p:nvPr/>
        </p:nvSpPr>
        <p:spPr>
          <a:xfrm>
            <a:off x="3827542" y="686022"/>
            <a:ext cx="7562623" cy="642277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grpSp>
        <p:nvGrpSpPr>
          <p:cNvPr id="9" name="Group 8">
            <a:extLst>
              <a:ext uri="{FF2B5EF4-FFF2-40B4-BE49-F238E27FC236}">
                <a16:creationId xmlns:a16="http://schemas.microsoft.com/office/drawing/2014/main" id="{56233909-77DC-5356-D34D-E5318AD1B4E3}"/>
              </a:ext>
            </a:extLst>
          </p:cNvPr>
          <p:cNvGrpSpPr/>
          <p:nvPr/>
        </p:nvGrpSpPr>
        <p:grpSpPr>
          <a:xfrm rot="506152">
            <a:off x="8811118" y="2940271"/>
            <a:ext cx="2813650" cy="4311312"/>
            <a:chOff x="3081617" y="1188283"/>
            <a:chExt cx="2813650" cy="4311312"/>
          </a:xfrm>
        </p:grpSpPr>
        <p:sp>
          <p:nvSpPr>
            <p:cNvPr id="10" name="Rectangle 9">
              <a:extLst>
                <a:ext uri="{FF2B5EF4-FFF2-40B4-BE49-F238E27FC236}">
                  <a16:creationId xmlns:a16="http://schemas.microsoft.com/office/drawing/2014/main" id="{CA996614-7306-A892-CFB4-D1D6F755131A}"/>
                </a:ext>
              </a:extLst>
            </p:cNvPr>
            <p:cNvSpPr/>
            <p:nvPr/>
          </p:nvSpPr>
          <p:spPr>
            <a:xfrm>
              <a:off x="3081617" y="1188283"/>
              <a:ext cx="2813650" cy="4311312"/>
            </a:xfrm>
            <a:prstGeom prst="rect">
              <a:avLst/>
            </a:prstGeom>
            <a:solidFill>
              <a:schemeClr val="bg1"/>
            </a:solidFill>
            <a:ln>
              <a:solidFill>
                <a:srgbClr val="3380A3"/>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a:extLst>
                <a:ext uri="{FF2B5EF4-FFF2-40B4-BE49-F238E27FC236}">
                  <a16:creationId xmlns:a16="http://schemas.microsoft.com/office/drawing/2014/main" id="{B4239B2F-E968-E34D-CD5F-FCBBC889C168}"/>
                </a:ext>
              </a:extLst>
            </p:cNvPr>
            <p:cNvPicPr>
              <a:picLocks noChangeAspect="1"/>
            </p:cNvPicPr>
            <p:nvPr/>
          </p:nvPicPr>
          <p:blipFill>
            <a:blip r:embed="rId7"/>
            <a:stretch>
              <a:fillRect/>
            </a:stretch>
          </p:blipFill>
          <p:spPr>
            <a:xfrm>
              <a:off x="3274779" y="1622097"/>
              <a:ext cx="2433967" cy="3277017"/>
            </a:xfrm>
            <a:prstGeom prst="rect">
              <a:avLst/>
            </a:prstGeom>
            <a:ln>
              <a:solidFill>
                <a:srgbClr val="3380A3"/>
              </a:solidFill>
            </a:ln>
            <a:effectLst/>
          </p:spPr>
        </p:pic>
      </p:grpSp>
      <p:sp>
        <p:nvSpPr>
          <p:cNvPr id="13" name="Google Shape;121;p15">
            <a:extLst>
              <a:ext uri="{FF2B5EF4-FFF2-40B4-BE49-F238E27FC236}">
                <a16:creationId xmlns:a16="http://schemas.microsoft.com/office/drawing/2014/main" id="{E67F8557-313A-4DD7-8BB3-D4371BBF4582}"/>
              </a:ext>
            </a:extLst>
          </p:cNvPr>
          <p:cNvSpPr txBox="1"/>
          <p:nvPr/>
        </p:nvSpPr>
        <p:spPr>
          <a:xfrm>
            <a:off x="4070455" y="2024433"/>
            <a:ext cx="6224165" cy="3025773"/>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a:solidFill>
                  <a:srgbClr val="EE9A2B"/>
                </a:solidFill>
                <a:latin typeface="Playfair Display" panose="00000500000000000000" pitchFamily="2" charset="0"/>
                <a:ea typeface="Montserrat Medium"/>
                <a:cs typeface="Montserrat Medium"/>
                <a:sym typeface="Montserrat Medium"/>
              </a:rPr>
              <a:t>Title: </a:t>
            </a:r>
            <a:r>
              <a:rPr lang="en-GB" sz="2500">
                <a:solidFill>
                  <a:schemeClr val="dk1"/>
                </a:solidFill>
                <a:latin typeface="Montserrat" panose="00000500000000000000" pitchFamily="2" charset="0"/>
                <a:ea typeface="Montserrat Medium"/>
                <a:cs typeface="Montserrat Medium"/>
                <a:sym typeface="Montserrat Medium"/>
              </a:rPr>
              <a:t>On A Magical Do-Nothing Day</a:t>
            </a:r>
          </a:p>
          <a:p>
            <a:pPr marL="0" lvl="0" indent="0" rtl="0">
              <a:lnSpc>
                <a:spcPct val="115000"/>
              </a:lnSpc>
              <a:spcBef>
                <a:spcPts val="0"/>
              </a:spcBef>
              <a:spcAft>
                <a:spcPts val="0"/>
              </a:spcAft>
              <a:buNone/>
            </a:pPr>
            <a:r>
              <a:rPr lang="en-GB" sz="2500">
                <a:solidFill>
                  <a:srgbClr val="EE9A2B"/>
                </a:solidFill>
                <a:latin typeface="Playfair Display" panose="00000500000000000000" pitchFamily="2" charset="0"/>
                <a:ea typeface="Montserrat Medium"/>
                <a:cs typeface="Montserrat Medium"/>
                <a:sym typeface="Montserrat Medium"/>
              </a:rPr>
              <a:t>Author: </a:t>
            </a:r>
            <a:r>
              <a:rPr lang="en-GB" sz="2500">
                <a:solidFill>
                  <a:schemeClr val="dk1"/>
                </a:solidFill>
                <a:latin typeface="Montserrat" panose="00000500000000000000" pitchFamily="2" charset="0"/>
                <a:ea typeface="Montserrat Medium"/>
                <a:cs typeface="Montserrat Medium"/>
                <a:sym typeface="Montserrat Medium"/>
              </a:rPr>
              <a:t>Beatrice </a:t>
            </a:r>
            <a:r>
              <a:rPr lang="en-GB" sz="2500" err="1">
                <a:solidFill>
                  <a:schemeClr val="dk1"/>
                </a:solidFill>
                <a:latin typeface="Montserrat" panose="00000500000000000000" pitchFamily="2" charset="0"/>
                <a:ea typeface="Montserrat Medium"/>
                <a:cs typeface="Montserrat Medium"/>
                <a:sym typeface="Montserrat Medium"/>
              </a:rPr>
              <a:t>Alemagna</a:t>
            </a:r>
            <a:endParaRPr lang="en-GB" sz="2500">
              <a:solidFill>
                <a:schemeClr val="dk1"/>
              </a:solidFill>
              <a:latin typeface="Montserrat" panose="00000500000000000000" pitchFamily="2" charset="0"/>
              <a:ea typeface="Montserrat Medium"/>
              <a:cs typeface="Montserrat Medium"/>
              <a:sym typeface="Montserrat Medium"/>
            </a:endParaRPr>
          </a:p>
          <a:p>
            <a:pPr>
              <a:lnSpc>
                <a:spcPct val="115000"/>
              </a:lnSpc>
            </a:pPr>
            <a:r>
              <a:rPr lang="en-GB" sz="2500">
                <a:solidFill>
                  <a:srgbClr val="EE9A2B"/>
                </a:solidFill>
                <a:latin typeface="Playfair Display" panose="00000500000000000000" pitchFamily="2" charset="0"/>
                <a:ea typeface="Montserrat Medium"/>
                <a:cs typeface="Montserrat Medium"/>
                <a:sym typeface="Montserrat Medium"/>
              </a:rPr>
              <a:t>Illustrator: </a:t>
            </a:r>
            <a:r>
              <a:rPr lang="en-GB" sz="2500">
                <a:solidFill>
                  <a:schemeClr val="dk1"/>
                </a:solidFill>
                <a:latin typeface="Montserrat" panose="00000500000000000000" pitchFamily="2" charset="0"/>
                <a:ea typeface="Montserrat Medium"/>
                <a:cs typeface="Montserrat Medium"/>
                <a:sym typeface="Montserrat Medium"/>
              </a:rPr>
              <a:t>Beatrice </a:t>
            </a:r>
            <a:r>
              <a:rPr lang="en-GB" sz="2500" err="1">
                <a:solidFill>
                  <a:schemeClr val="dk1"/>
                </a:solidFill>
                <a:latin typeface="Montserrat" panose="00000500000000000000" pitchFamily="2" charset="0"/>
                <a:ea typeface="Montserrat Medium"/>
                <a:cs typeface="Montserrat Medium"/>
                <a:sym typeface="Montserrat Medium"/>
              </a:rPr>
              <a:t>Alemagna</a:t>
            </a:r>
            <a:endParaRPr lang="en-GB" sz="2500">
              <a:solidFill>
                <a:schemeClr val="dk1"/>
              </a:solidFill>
              <a:latin typeface="Playfair Display" panose="00000500000000000000" pitchFamily="2" charset="0"/>
              <a:ea typeface="Montserrat Medium"/>
              <a:cs typeface="Montserrat Medium"/>
              <a:sym typeface="Montserrat Medium"/>
            </a:endParaRPr>
          </a:p>
        </p:txBody>
      </p:sp>
      <p:sp>
        <p:nvSpPr>
          <p:cNvPr id="14" name="Freeform 5">
            <a:extLst>
              <a:ext uri="{FF2B5EF4-FFF2-40B4-BE49-F238E27FC236}">
                <a16:creationId xmlns:a16="http://schemas.microsoft.com/office/drawing/2014/main" id="{2CED58E5-514F-F601-E289-43F7BCCF7371}"/>
              </a:ext>
            </a:extLst>
          </p:cNvPr>
          <p:cNvSpPr/>
          <p:nvPr/>
        </p:nvSpPr>
        <p:spPr>
          <a:xfrm rot="11391965">
            <a:off x="9735748" y="2795308"/>
            <a:ext cx="1628364" cy="444638"/>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6" name="TextBox 15">
            <a:extLst>
              <a:ext uri="{FF2B5EF4-FFF2-40B4-BE49-F238E27FC236}">
                <a16:creationId xmlns:a16="http://schemas.microsoft.com/office/drawing/2014/main" id="{F9E28E6B-3DBF-E6BF-DD81-CF1A462D9CC4}"/>
              </a:ext>
            </a:extLst>
          </p:cNvPr>
          <p:cNvSpPr txBox="1"/>
          <p:nvPr/>
        </p:nvSpPr>
        <p:spPr>
          <a:xfrm>
            <a:off x="4091340" y="1179828"/>
            <a:ext cx="2255746" cy="646331"/>
          </a:xfrm>
          <a:prstGeom prst="rect">
            <a:avLst/>
          </a:prstGeom>
          <a:noFill/>
        </p:spPr>
        <p:txBody>
          <a:bodyPr wrap="none" rtlCol="0">
            <a:spAutoFit/>
          </a:bodyPr>
          <a:lstStyle/>
          <a:p>
            <a:pPr algn="ctr"/>
            <a:r>
              <a:rPr lang="en-US" sz="3600" b="1">
                <a:solidFill>
                  <a:srgbClr val="313E53"/>
                </a:solidFill>
                <a:latin typeface="Playfair Display" panose="00000500000000000000" pitchFamily="2" charset="0"/>
              </a:rPr>
              <a:t>Our Book</a:t>
            </a:r>
            <a:endParaRPr lang="en-GB" sz="3600" b="1">
              <a:solidFill>
                <a:srgbClr val="313E53"/>
              </a:solidFill>
              <a:latin typeface="Playfair Display" panose="00000500000000000000" pitchFamily="2" charset="0"/>
            </a:endParaRPr>
          </a:p>
        </p:txBody>
      </p:sp>
      <p:pic>
        <p:nvPicPr>
          <p:cNvPr id="17" name="Google Shape;119;p15">
            <a:extLst>
              <a:ext uri="{FF2B5EF4-FFF2-40B4-BE49-F238E27FC236}">
                <a16:creationId xmlns:a16="http://schemas.microsoft.com/office/drawing/2014/main" id="{1889BE0A-8A44-8EC9-04B1-271D5EFE85AC}"/>
              </a:ext>
            </a:extLst>
          </p:cNvPr>
          <p:cNvPicPr preferRelativeResize="0"/>
          <p:nvPr/>
        </p:nvPicPr>
        <p:blipFill>
          <a:blip r:embed="rId10">
            <a:alphaModFix/>
          </a:blip>
          <a:stretch>
            <a:fillRect/>
          </a:stretch>
        </p:blipFill>
        <p:spPr>
          <a:xfrm>
            <a:off x="4179479" y="1803632"/>
            <a:ext cx="2316184" cy="68765"/>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7991136"/>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grpSp>
    </p:spTree>
    <p:extLst>
      <p:ext uri="{BB962C8B-B14F-4D97-AF65-F5344CB8AC3E}">
        <p14:creationId xmlns:p14="http://schemas.microsoft.com/office/powerpoint/2010/main" val="32215948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B95C2D-2C5E-24D8-EBDF-3B3010FFACEA}"/>
            </a:ext>
          </a:extLst>
        </p:cNvPr>
        <p:cNvGrpSpPr/>
        <p:nvPr/>
      </p:nvGrpSpPr>
      <p:grpSpPr>
        <a:xfrm>
          <a:off x="0" y="0"/>
          <a:ext cx="0" cy="0"/>
          <a:chOff x="0" y="0"/>
          <a:chExt cx="0" cy="0"/>
        </a:xfrm>
      </p:grpSpPr>
      <p:pic>
        <p:nvPicPr>
          <p:cNvPr id="2" name="Google Shape;107;p15">
            <a:extLst>
              <a:ext uri="{FF2B5EF4-FFF2-40B4-BE49-F238E27FC236}">
                <a16:creationId xmlns:a16="http://schemas.microsoft.com/office/drawing/2014/main" id="{CE70DB96-A773-6429-3DED-8DE1929E7679}"/>
              </a:ext>
            </a:extLst>
          </p:cNvPr>
          <p:cNvPicPr preferRelativeResize="0"/>
          <p:nvPr/>
        </p:nvPicPr>
        <p:blipFill>
          <a:blip r:embed="rId2">
            <a:alphaModFix/>
          </a:blip>
          <a:stretch>
            <a:fillRect/>
          </a:stretch>
        </p:blipFill>
        <p:spPr>
          <a:xfrm>
            <a:off x="1646503" y="1352704"/>
            <a:ext cx="1344923" cy="519693"/>
          </a:xfrm>
          <a:prstGeom prst="rect">
            <a:avLst/>
          </a:prstGeom>
          <a:noFill/>
          <a:ln>
            <a:noFill/>
          </a:ln>
        </p:spPr>
      </p:pic>
      <p:pic>
        <p:nvPicPr>
          <p:cNvPr id="3" name="Google Shape;105;p15">
            <a:extLst>
              <a:ext uri="{FF2B5EF4-FFF2-40B4-BE49-F238E27FC236}">
                <a16:creationId xmlns:a16="http://schemas.microsoft.com/office/drawing/2014/main" id="{D83AC245-3A3D-E6AD-E78B-DC422419EF0B}"/>
              </a:ext>
            </a:extLst>
          </p:cNvPr>
          <p:cNvPicPr preferRelativeResize="0"/>
          <p:nvPr/>
        </p:nvPicPr>
        <p:blipFill>
          <a:blip r:embed="rId3">
            <a:alphaModFix/>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7E4D1F24-A6B9-F624-8152-38139E188301}"/>
              </a:ext>
            </a:extLst>
          </p:cNvPr>
          <p:cNvPicPr preferRelativeResize="0"/>
          <p:nvPr/>
        </p:nvPicPr>
        <p:blipFill>
          <a:blip r:embed="rId4">
            <a:alphaModFix/>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B627132E-22C1-971A-8B6D-E223216969F5}"/>
              </a:ext>
            </a:extLst>
          </p:cNvPr>
          <p:cNvPicPr preferRelativeResize="0"/>
          <p:nvPr/>
        </p:nvPicPr>
        <p:blipFill>
          <a:blip r:embed="rId5">
            <a:alphaModFix/>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22D064E8-B5E9-D7F4-CD73-55C75654767F}"/>
              </a:ext>
            </a:extLst>
          </p:cNvPr>
          <p:cNvPicPr preferRelativeResize="0"/>
          <p:nvPr/>
        </p:nvPicPr>
        <p:blipFill>
          <a:blip r:embed="rId6">
            <a:alphaModFix/>
          </a:blip>
          <a:stretch>
            <a:fillRect/>
          </a:stretch>
        </p:blipFill>
        <p:spPr>
          <a:xfrm>
            <a:off x="1728238" y="4777195"/>
            <a:ext cx="1246600" cy="458596"/>
          </a:xfrm>
          <a:prstGeom prst="rect">
            <a:avLst/>
          </a:prstGeom>
          <a:noFill/>
          <a:ln>
            <a:noFill/>
          </a:ln>
        </p:spPr>
      </p:pic>
      <p:sp>
        <p:nvSpPr>
          <p:cNvPr id="8" name="Rectangle 7">
            <a:extLst>
              <a:ext uri="{FF2B5EF4-FFF2-40B4-BE49-F238E27FC236}">
                <a16:creationId xmlns:a16="http://schemas.microsoft.com/office/drawing/2014/main" id="{26C6BD74-0756-E363-1DCF-6D6423559AC0}"/>
              </a:ext>
            </a:extLst>
          </p:cNvPr>
          <p:cNvSpPr/>
          <p:nvPr/>
        </p:nvSpPr>
        <p:spPr>
          <a:xfrm>
            <a:off x="3827542" y="686022"/>
            <a:ext cx="7562623" cy="642277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3" name="Google Shape;121;p15">
            <a:extLst>
              <a:ext uri="{FF2B5EF4-FFF2-40B4-BE49-F238E27FC236}">
                <a16:creationId xmlns:a16="http://schemas.microsoft.com/office/drawing/2014/main" id="{3CE22575-D074-DD20-3C2D-D972BBBEE751}"/>
              </a:ext>
            </a:extLst>
          </p:cNvPr>
          <p:cNvSpPr txBox="1"/>
          <p:nvPr/>
        </p:nvSpPr>
        <p:spPr>
          <a:xfrm>
            <a:off x="4098072" y="2168304"/>
            <a:ext cx="6224165" cy="3025773"/>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a:solidFill>
                  <a:schemeClr val="tx2"/>
                </a:solidFill>
                <a:latin typeface="Montserrat" panose="00000500000000000000" pitchFamily="2" charset="0"/>
                <a:ea typeface="Montserrat Medium"/>
                <a:cs typeface="Montserrat Medium"/>
                <a:sym typeface="Montserrat Medium"/>
              </a:rPr>
              <a:t>How are you feeling today?</a:t>
            </a:r>
          </a:p>
        </p:txBody>
      </p:sp>
      <p:sp>
        <p:nvSpPr>
          <p:cNvPr id="16" name="TextBox 15">
            <a:extLst>
              <a:ext uri="{FF2B5EF4-FFF2-40B4-BE49-F238E27FC236}">
                <a16:creationId xmlns:a16="http://schemas.microsoft.com/office/drawing/2014/main" id="{E95749E3-0A01-B822-F750-DB01E00F9A69}"/>
              </a:ext>
            </a:extLst>
          </p:cNvPr>
          <p:cNvSpPr txBox="1"/>
          <p:nvPr/>
        </p:nvSpPr>
        <p:spPr>
          <a:xfrm>
            <a:off x="4122707" y="1137064"/>
            <a:ext cx="4134466" cy="646331"/>
          </a:xfrm>
          <a:prstGeom prst="rect">
            <a:avLst/>
          </a:prstGeom>
          <a:noFill/>
        </p:spPr>
        <p:txBody>
          <a:bodyPr wrap="none" rtlCol="0">
            <a:spAutoFit/>
          </a:bodyPr>
          <a:lstStyle/>
          <a:p>
            <a:pPr algn="ctr"/>
            <a:r>
              <a:rPr lang="en-US" sz="3600" b="1">
                <a:solidFill>
                  <a:srgbClr val="313E53"/>
                </a:solidFill>
                <a:latin typeface="Playfair Display" panose="00000500000000000000" pitchFamily="2" charset="0"/>
              </a:rPr>
              <a:t>Emotion Check-In</a:t>
            </a:r>
            <a:endParaRPr lang="en-GB" sz="3600" b="1">
              <a:solidFill>
                <a:srgbClr val="313E53"/>
              </a:solidFill>
              <a:latin typeface="Playfair Display" panose="00000500000000000000" pitchFamily="2" charset="0"/>
            </a:endParaRPr>
          </a:p>
        </p:txBody>
      </p:sp>
      <p:pic>
        <p:nvPicPr>
          <p:cNvPr id="17" name="Google Shape;119;p15">
            <a:extLst>
              <a:ext uri="{FF2B5EF4-FFF2-40B4-BE49-F238E27FC236}">
                <a16:creationId xmlns:a16="http://schemas.microsoft.com/office/drawing/2014/main" id="{3885993C-93B6-1E01-91D4-D72331059986}"/>
              </a:ext>
            </a:extLst>
          </p:cNvPr>
          <p:cNvPicPr preferRelativeResize="0"/>
          <p:nvPr/>
        </p:nvPicPr>
        <p:blipFill>
          <a:blip r:embed="rId7">
            <a:alphaModFix/>
          </a:blip>
          <a:stretch>
            <a:fillRect/>
          </a:stretch>
        </p:blipFill>
        <p:spPr>
          <a:xfrm>
            <a:off x="4179479" y="1803632"/>
            <a:ext cx="2316184" cy="68765"/>
          </a:xfrm>
          <a:prstGeom prst="rect">
            <a:avLst/>
          </a:prstGeom>
          <a:noFill/>
          <a:ln>
            <a:noFill/>
          </a:ln>
        </p:spPr>
      </p:pic>
      <p:grpSp>
        <p:nvGrpSpPr>
          <p:cNvPr id="19" name="Group 18">
            <a:extLst>
              <a:ext uri="{FF2B5EF4-FFF2-40B4-BE49-F238E27FC236}">
                <a16:creationId xmlns:a16="http://schemas.microsoft.com/office/drawing/2014/main" id="{39393868-169B-3B58-D2DD-FB4C1F622419}"/>
              </a:ext>
            </a:extLst>
          </p:cNvPr>
          <p:cNvGrpSpPr/>
          <p:nvPr/>
        </p:nvGrpSpPr>
        <p:grpSpPr>
          <a:xfrm>
            <a:off x="-2389817" y="-7002306"/>
            <a:ext cx="3536973" cy="16382144"/>
            <a:chOff x="-2126387" y="-8825546"/>
            <a:chExt cx="3536973" cy="16382144"/>
          </a:xfrm>
        </p:grpSpPr>
        <p:sp>
          <p:nvSpPr>
            <p:cNvPr id="20" name="Freeform 6">
              <a:extLst>
                <a:ext uri="{FF2B5EF4-FFF2-40B4-BE49-F238E27FC236}">
                  <a16:creationId xmlns:a16="http://schemas.microsoft.com/office/drawing/2014/main" id="{F2955B99-88C8-22DE-81E2-F112851732FC}"/>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9A6552F8-3E09-0A87-328E-544261BE70B0}"/>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52E86DDE-13E7-CAAD-FB32-2C1A6EA5DD1F}"/>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359B0E-2682-4E7E-A055-8E3D68BEBF22}"/>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72216BCF-E137-788F-7987-F6B6DC305F0F}"/>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2D845593-F5C0-0C0A-F2E8-D23C0B76D862}"/>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77D47F33-DF1E-52F9-C462-FC6C8987FCA0}"/>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4C428477-12CB-828E-7BF1-A39F445FD03A}"/>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0BF2079B-9297-A82A-23D7-B06CAE5D8A09}"/>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C838D33E-8136-C1FC-04BB-3BEAAE4DEEE4}"/>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BE53E971-7DB2-AB21-51D3-E8BDB4AEC97D}"/>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D5FA3927-BF30-EFD2-A21B-91A93DFBC6C2}"/>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3E700CC5-5E8C-0BF1-B4FA-C34F37E80D36}"/>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81F69A9F-12B1-7481-478D-0632024A1E39}"/>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D7B6085D-164F-9EB6-343F-2E9F812D19B5}"/>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26EF7901-E013-EE72-6216-F68959176F13}"/>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805AF7FF-0B9E-5B19-1F74-ED76F656BC22}"/>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3FBE47DB-03F3-A587-5FF7-3EEAB2A39FBA}"/>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D2A9687D-262B-8DD8-5D29-562EF07B8108}"/>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830C280-EDA3-DEFA-E913-1623D652530D}"/>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48FD248E-5F74-D624-5CE6-5248D89E3E74}"/>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5102CA53-5B8A-F0CC-56ED-6F6BD6623442}"/>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E186224F-1FC8-149A-B618-58B163DF9EA0}"/>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58AAC4D7-8F70-02AD-649F-4C095DDC929D}"/>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87934286-A96F-1470-774B-57F9A4E59253}"/>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7200AF2F-577B-79DD-7C03-36A22E74C0AB}"/>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E447AC9-662A-53FE-779D-BF0935DF9299}"/>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4E6281D-4C28-B0AD-3BEE-288F90584D5B}"/>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C59EB18B-DEF9-19ED-7974-536734955647}"/>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817CF513-8114-3DBC-E907-62EDD28E15C9}"/>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4AB1366B-D2F2-1B02-5D3D-DC64F7B7A737}"/>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4B2B6E1B-0C1B-6656-FA5C-4B7B2330E0D4}"/>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14540EC2-64AB-2A3F-912F-3A205057DAA7}"/>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32FBA97-6C54-31D9-D014-AD04C9208DC6}"/>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948168F7-DA1E-051E-699E-BF93D1047FF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A1A16C04-9AED-CAD1-C7FA-04B08F5D44B7}"/>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EB9322C3-98A5-D008-3E92-F76D8254CD48}"/>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143B390C-86A9-B172-973E-8ACF6AF01909}"/>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pic>
        <p:nvPicPr>
          <p:cNvPr id="12" name="Picture 11">
            <a:extLst>
              <a:ext uri="{FF2B5EF4-FFF2-40B4-BE49-F238E27FC236}">
                <a16:creationId xmlns:a16="http://schemas.microsoft.com/office/drawing/2014/main" id="{7B9C1D6B-8EDF-9C5A-7DA9-2F5B82BD5198}"/>
              </a:ext>
            </a:extLst>
          </p:cNvPr>
          <p:cNvPicPr>
            <a:picLocks noChangeAspect="1"/>
          </p:cNvPicPr>
          <p:nvPr/>
        </p:nvPicPr>
        <p:blipFill>
          <a:blip r:embed="rId16"/>
          <a:stretch>
            <a:fillRect/>
          </a:stretch>
        </p:blipFill>
        <p:spPr>
          <a:xfrm>
            <a:off x="7192063" y="3256967"/>
            <a:ext cx="3664138" cy="2705239"/>
          </a:xfrm>
          <a:prstGeom prst="rect">
            <a:avLst/>
          </a:prstGeom>
        </p:spPr>
      </p:pic>
    </p:spTree>
    <p:extLst>
      <p:ext uri="{BB962C8B-B14F-4D97-AF65-F5344CB8AC3E}">
        <p14:creationId xmlns:p14="http://schemas.microsoft.com/office/powerpoint/2010/main" val="39381778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54441F-200C-C72E-9485-3A1B3B016796}"/>
            </a:ext>
          </a:extLst>
        </p:cNvPr>
        <p:cNvGrpSpPr/>
        <p:nvPr/>
      </p:nvGrpSpPr>
      <p:grpSpPr>
        <a:xfrm>
          <a:off x="0" y="0"/>
          <a:ext cx="0" cy="0"/>
          <a:chOff x="0" y="0"/>
          <a:chExt cx="0" cy="0"/>
        </a:xfrm>
      </p:grpSpPr>
      <p:pic>
        <p:nvPicPr>
          <p:cNvPr id="2" name="Google Shape;107;p15">
            <a:extLst>
              <a:ext uri="{FF2B5EF4-FFF2-40B4-BE49-F238E27FC236}">
                <a16:creationId xmlns:a16="http://schemas.microsoft.com/office/drawing/2014/main" id="{7394356B-AD35-E434-1F5E-E0CF8D62140D}"/>
              </a:ext>
            </a:extLst>
          </p:cNvPr>
          <p:cNvPicPr preferRelativeResize="0"/>
          <p:nvPr/>
        </p:nvPicPr>
        <p:blipFill>
          <a:blip r:embed="rId3">
            <a:alphaModFix/>
          </a:blip>
          <a:stretch>
            <a:fillRect/>
          </a:stretch>
        </p:blipFill>
        <p:spPr>
          <a:xfrm>
            <a:off x="1646503" y="1352704"/>
            <a:ext cx="1344923" cy="519693"/>
          </a:xfrm>
          <a:prstGeom prst="rect">
            <a:avLst/>
          </a:prstGeom>
          <a:noFill/>
          <a:ln>
            <a:noFill/>
          </a:ln>
        </p:spPr>
      </p:pic>
      <p:pic>
        <p:nvPicPr>
          <p:cNvPr id="3" name="Google Shape;105;p15">
            <a:extLst>
              <a:ext uri="{FF2B5EF4-FFF2-40B4-BE49-F238E27FC236}">
                <a16:creationId xmlns:a16="http://schemas.microsoft.com/office/drawing/2014/main" id="{E17FB280-F1E5-A4BB-F037-AC87318A8E9D}"/>
              </a:ext>
            </a:extLst>
          </p:cNvPr>
          <p:cNvPicPr preferRelativeResize="0"/>
          <p:nvPr/>
        </p:nvPicPr>
        <p:blipFill>
          <a:blip r:embed="rId4">
            <a:alphaModFix/>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0A9D8D6-BD8F-3D4F-664C-E4E4B80778A3}"/>
              </a:ext>
            </a:extLst>
          </p:cNvPr>
          <p:cNvPicPr preferRelativeResize="0"/>
          <p:nvPr/>
        </p:nvPicPr>
        <p:blipFill>
          <a:blip r:embed="rId5">
            <a:alphaModFix/>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05C1A8E4-0EAD-8F10-9786-8986A5E37F81}"/>
              </a:ext>
            </a:extLst>
          </p:cNvPr>
          <p:cNvPicPr preferRelativeResize="0"/>
          <p:nvPr/>
        </p:nvPicPr>
        <p:blipFill>
          <a:blip r:embed="rId6">
            <a:alphaModFix/>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E0E269CA-7AF9-E6A7-5252-2E0F8F4AE615}"/>
              </a:ext>
            </a:extLst>
          </p:cNvPr>
          <p:cNvPicPr preferRelativeResize="0"/>
          <p:nvPr/>
        </p:nvPicPr>
        <p:blipFill>
          <a:blip r:embed="rId7">
            <a:alphaModFix/>
          </a:blip>
          <a:stretch>
            <a:fillRect/>
          </a:stretch>
        </p:blipFill>
        <p:spPr>
          <a:xfrm>
            <a:off x="1728238" y="4777195"/>
            <a:ext cx="1246600" cy="458596"/>
          </a:xfrm>
          <a:prstGeom prst="rect">
            <a:avLst/>
          </a:prstGeom>
          <a:noFill/>
          <a:ln>
            <a:noFill/>
          </a:ln>
        </p:spPr>
      </p:pic>
      <p:sp>
        <p:nvSpPr>
          <p:cNvPr id="8" name="Rectangle 7">
            <a:extLst>
              <a:ext uri="{FF2B5EF4-FFF2-40B4-BE49-F238E27FC236}">
                <a16:creationId xmlns:a16="http://schemas.microsoft.com/office/drawing/2014/main" id="{D13CB05D-AA0B-58CF-CA78-CD0B7C3F4AFA}"/>
              </a:ext>
            </a:extLst>
          </p:cNvPr>
          <p:cNvSpPr/>
          <p:nvPr/>
        </p:nvSpPr>
        <p:spPr>
          <a:xfrm>
            <a:off x="3684978" y="686022"/>
            <a:ext cx="7562623" cy="642277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3" name="Google Shape;121;p15">
            <a:extLst>
              <a:ext uri="{FF2B5EF4-FFF2-40B4-BE49-F238E27FC236}">
                <a16:creationId xmlns:a16="http://schemas.microsoft.com/office/drawing/2014/main" id="{054780CE-CD7A-8247-083C-6B5E3E45762C}"/>
              </a:ext>
            </a:extLst>
          </p:cNvPr>
          <p:cNvSpPr txBox="1"/>
          <p:nvPr/>
        </p:nvSpPr>
        <p:spPr>
          <a:xfrm>
            <a:off x="3987635" y="2448470"/>
            <a:ext cx="6911274" cy="3025773"/>
          </a:xfrm>
          <a:prstGeom prst="rect">
            <a:avLst/>
          </a:prstGeom>
          <a:noFill/>
          <a:ln>
            <a:noFill/>
          </a:ln>
        </p:spPr>
        <p:txBody>
          <a:bodyPr spcFirstLastPara="1" wrap="square" lIns="91425" tIns="91425" rIns="91425" bIns="91425" anchor="t" anchorCtr="0">
            <a:noAutofit/>
          </a:bodyPr>
          <a:lstStyle/>
          <a:p>
            <a:pPr lvl="0">
              <a:lnSpc>
                <a:spcPct val="115000"/>
              </a:lnSpc>
            </a:pPr>
            <a:r>
              <a:rPr lang="en-GB" sz="2000" dirty="0">
                <a:solidFill>
                  <a:schemeClr val="tx2"/>
                </a:solidFill>
                <a:latin typeface="Montserrat" panose="00000500000000000000" pitchFamily="2" charset="0"/>
                <a:ea typeface="Montserrat Medium"/>
                <a:cs typeface="Montserrat Medium"/>
                <a:sym typeface="Montserrat Medium"/>
              </a:rPr>
              <a:t>Which of these actions is the </a:t>
            </a:r>
            <a:r>
              <a:rPr lang="en-GB" sz="2000" b="1" dirty="0">
                <a:solidFill>
                  <a:schemeClr val="tx2"/>
                </a:solidFill>
                <a:latin typeface="Montserrat" panose="00000500000000000000" pitchFamily="2" charset="0"/>
                <a:ea typeface="Montserrat Medium"/>
                <a:cs typeface="Montserrat Medium"/>
                <a:sym typeface="Montserrat Medium"/>
              </a:rPr>
              <a:t>safest choice </a:t>
            </a:r>
            <a:r>
              <a:rPr lang="en-GB" sz="2000" dirty="0">
                <a:solidFill>
                  <a:schemeClr val="tx2"/>
                </a:solidFill>
                <a:latin typeface="Montserrat" panose="00000500000000000000" pitchFamily="2" charset="0"/>
                <a:ea typeface="Montserrat Medium"/>
                <a:cs typeface="Montserrat Medium"/>
                <a:sym typeface="Montserrat Medium"/>
              </a:rPr>
              <a:t>if you accidentally drop something into an icy pond?</a:t>
            </a:r>
          </a:p>
          <a:p>
            <a:pPr lvl="0">
              <a:lnSpc>
                <a:spcPct val="115000"/>
              </a:lnSpc>
            </a:pPr>
            <a:endParaRPr lang="en-GB" sz="2000" dirty="0">
              <a:solidFill>
                <a:schemeClr val="tx2"/>
              </a:solidFill>
              <a:latin typeface="Montserrat" panose="00000500000000000000" pitchFamily="2" charset="0"/>
              <a:ea typeface="Montserrat Medium"/>
              <a:cs typeface="Montserrat Medium"/>
              <a:sym typeface="Montserrat Medium"/>
            </a:endParaRPr>
          </a:p>
          <a:p>
            <a:pPr marL="457200" lvl="0" indent="-457200">
              <a:lnSpc>
                <a:spcPct val="115000"/>
              </a:lnSpc>
              <a:buAutoNum type="alphaLcParenR"/>
            </a:pPr>
            <a:r>
              <a:rPr lang="en-GB" sz="2000" dirty="0">
                <a:solidFill>
                  <a:schemeClr val="tx2"/>
                </a:solidFill>
                <a:latin typeface="Montserrat" panose="00000500000000000000" pitchFamily="2" charset="0"/>
                <a:ea typeface="Montserrat Medium"/>
                <a:cs typeface="Montserrat Medium"/>
                <a:sym typeface="Montserrat Medium"/>
              </a:rPr>
              <a:t>Lean over and try to reach it yourself</a:t>
            </a:r>
          </a:p>
          <a:p>
            <a:pPr marL="457200" lvl="0" indent="-457200">
              <a:lnSpc>
                <a:spcPct val="115000"/>
              </a:lnSpc>
              <a:buAutoNum type="alphaLcParenR"/>
            </a:pPr>
            <a:r>
              <a:rPr lang="en-GB" sz="2000" dirty="0">
                <a:solidFill>
                  <a:schemeClr val="tx2"/>
                </a:solidFill>
                <a:latin typeface="Montserrat" panose="00000500000000000000" pitchFamily="2" charset="0"/>
                <a:ea typeface="Montserrat Medium"/>
                <a:cs typeface="Montserrat Medium"/>
                <a:sym typeface="Montserrat Medium"/>
              </a:rPr>
              <a:t>Tell an adult straight away and stay back from the edge</a:t>
            </a:r>
          </a:p>
          <a:p>
            <a:pPr marL="457200" lvl="0" indent="-457200">
              <a:lnSpc>
                <a:spcPct val="115000"/>
              </a:lnSpc>
              <a:buAutoNum type="alphaLcParenR"/>
            </a:pPr>
            <a:r>
              <a:rPr lang="en-GB" sz="2000" dirty="0">
                <a:solidFill>
                  <a:schemeClr val="tx2"/>
                </a:solidFill>
                <a:latin typeface="Montserrat" panose="00000500000000000000" pitchFamily="2" charset="0"/>
                <a:ea typeface="Montserrat Medium"/>
                <a:cs typeface="Montserrat Medium"/>
                <a:sym typeface="Montserrat Medium"/>
              </a:rPr>
              <a:t>Walk onto the ice to grab it quickly</a:t>
            </a:r>
          </a:p>
          <a:p>
            <a:pPr marL="457200" lvl="0" indent="-457200">
              <a:lnSpc>
                <a:spcPct val="115000"/>
              </a:lnSpc>
              <a:buAutoNum type="alphaLcParenR"/>
            </a:pPr>
            <a:endParaRPr lang="en-GB" sz="2000" dirty="0">
              <a:solidFill>
                <a:schemeClr val="tx2"/>
              </a:solidFill>
              <a:latin typeface="Montserrat" panose="00000500000000000000" pitchFamily="2" charset="0"/>
              <a:ea typeface="Montserrat Medium"/>
              <a:cs typeface="Montserrat Medium"/>
              <a:sym typeface="Montserrat Medium"/>
            </a:endParaRPr>
          </a:p>
          <a:p>
            <a:pPr lvl="0">
              <a:lnSpc>
                <a:spcPct val="115000"/>
              </a:lnSpc>
            </a:pPr>
            <a:r>
              <a:rPr lang="en-GB" sz="2000" b="1" dirty="0">
                <a:solidFill>
                  <a:schemeClr val="tx2"/>
                </a:solidFill>
                <a:latin typeface="Montserrat" panose="00000500000000000000" pitchFamily="2" charset="0"/>
                <a:ea typeface="Montserrat Medium"/>
                <a:cs typeface="Montserrat Medium"/>
                <a:sym typeface="Montserrat Medium"/>
              </a:rPr>
              <a:t>True or False?</a:t>
            </a:r>
          </a:p>
          <a:p>
            <a:pPr lvl="0">
              <a:lnSpc>
                <a:spcPct val="115000"/>
              </a:lnSpc>
            </a:pPr>
            <a:r>
              <a:rPr lang="en-GB" sz="2000" dirty="0">
                <a:solidFill>
                  <a:schemeClr val="tx2"/>
                </a:solidFill>
                <a:latin typeface="Montserrat" panose="00000500000000000000" pitchFamily="2" charset="0"/>
                <a:ea typeface="Montserrat Medium"/>
                <a:cs typeface="Montserrat Medium"/>
                <a:sym typeface="Montserrat Medium"/>
              </a:rPr>
              <a:t>Part of staying safe near water is to stop and think, stay together, float if you fall in, and call 999 for help.</a:t>
            </a:r>
          </a:p>
        </p:txBody>
      </p:sp>
      <p:sp>
        <p:nvSpPr>
          <p:cNvPr id="16" name="TextBox 15">
            <a:extLst>
              <a:ext uri="{FF2B5EF4-FFF2-40B4-BE49-F238E27FC236}">
                <a16:creationId xmlns:a16="http://schemas.microsoft.com/office/drawing/2014/main" id="{2BE33AC6-D7A9-4098-F96F-467E50482E46}"/>
              </a:ext>
            </a:extLst>
          </p:cNvPr>
          <p:cNvSpPr txBox="1"/>
          <p:nvPr/>
        </p:nvSpPr>
        <p:spPr>
          <a:xfrm>
            <a:off x="4117957" y="1139936"/>
            <a:ext cx="3320141"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313E53"/>
                </a:solidFill>
                <a:effectLst/>
                <a:uLnTx/>
                <a:uFillTx/>
                <a:latin typeface="Playfair Display" panose="00000500000000000000" pitchFamily="2" charset="0"/>
                <a:ea typeface="+mn-ea"/>
                <a:cs typeface="+mn-cs"/>
              </a:rPr>
              <a:t>Retrieval Time</a:t>
            </a:r>
            <a:endParaRPr kumimoji="0" lang="en-GB" sz="3600" b="1" i="0" u="none" strike="noStrike" kern="1200" cap="none" spc="0" normalizeH="0" baseline="0" noProof="0" dirty="0">
              <a:ln>
                <a:noFill/>
              </a:ln>
              <a:solidFill>
                <a:srgbClr val="313E53"/>
              </a:solidFill>
              <a:effectLst/>
              <a:uLnTx/>
              <a:uFillTx/>
              <a:latin typeface="Playfair Display" panose="00000500000000000000" pitchFamily="2" charset="0"/>
              <a:ea typeface="+mn-ea"/>
              <a:cs typeface="+mn-cs"/>
            </a:endParaRPr>
          </a:p>
        </p:txBody>
      </p:sp>
      <p:pic>
        <p:nvPicPr>
          <p:cNvPr id="17" name="Google Shape;119;p15">
            <a:extLst>
              <a:ext uri="{FF2B5EF4-FFF2-40B4-BE49-F238E27FC236}">
                <a16:creationId xmlns:a16="http://schemas.microsoft.com/office/drawing/2014/main" id="{9DB2AE10-318D-A659-0268-09558BFAF321}"/>
              </a:ext>
            </a:extLst>
          </p:cNvPr>
          <p:cNvPicPr preferRelativeResize="0"/>
          <p:nvPr/>
        </p:nvPicPr>
        <p:blipFill>
          <a:blip r:embed="rId8">
            <a:alphaModFix/>
          </a:blip>
          <a:stretch>
            <a:fillRect/>
          </a:stretch>
        </p:blipFill>
        <p:spPr>
          <a:xfrm>
            <a:off x="4179479" y="1803632"/>
            <a:ext cx="2316184" cy="68765"/>
          </a:xfrm>
          <a:prstGeom prst="rect">
            <a:avLst/>
          </a:prstGeom>
          <a:noFill/>
          <a:ln>
            <a:noFill/>
          </a:ln>
        </p:spPr>
      </p:pic>
      <p:grpSp>
        <p:nvGrpSpPr>
          <p:cNvPr id="19" name="Group 18">
            <a:extLst>
              <a:ext uri="{FF2B5EF4-FFF2-40B4-BE49-F238E27FC236}">
                <a16:creationId xmlns:a16="http://schemas.microsoft.com/office/drawing/2014/main" id="{95EBA057-8936-E914-41D6-844D67062590}"/>
              </a:ext>
            </a:extLst>
          </p:cNvPr>
          <p:cNvGrpSpPr/>
          <p:nvPr/>
        </p:nvGrpSpPr>
        <p:grpSpPr>
          <a:xfrm>
            <a:off x="-2389817" y="-6911929"/>
            <a:ext cx="3536973" cy="16382144"/>
            <a:chOff x="-2126387" y="-8825546"/>
            <a:chExt cx="3536973" cy="16382144"/>
          </a:xfrm>
        </p:grpSpPr>
        <p:sp>
          <p:nvSpPr>
            <p:cNvPr id="20" name="Freeform 6">
              <a:extLst>
                <a:ext uri="{FF2B5EF4-FFF2-40B4-BE49-F238E27FC236}">
                  <a16:creationId xmlns:a16="http://schemas.microsoft.com/office/drawing/2014/main" id="{714133E5-EC21-8638-5371-78CC066D8744}"/>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1" name="Freeform 7">
              <a:extLst>
                <a:ext uri="{FF2B5EF4-FFF2-40B4-BE49-F238E27FC236}">
                  <a16:creationId xmlns:a16="http://schemas.microsoft.com/office/drawing/2014/main" id="{F7391051-AD5E-3DDC-F72D-F8FCD0307927}"/>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2" name="Freeform 8">
              <a:extLst>
                <a:ext uri="{FF2B5EF4-FFF2-40B4-BE49-F238E27FC236}">
                  <a16:creationId xmlns:a16="http://schemas.microsoft.com/office/drawing/2014/main" id="{F70A9C4A-FC4B-2353-D248-DE6410D71315}"/>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3" name="Freeform 11">
              <a:extLst>
                <a:ext uri="{FF2B5EF4-FFF2-40B4-BE49-F238E27FC236}">
                  <a16:creationId xmlns:a16="http://schemas.microsoft.com/office/drawing/2014/main" id="{BB8E69B8-3438-0A8C-3E94-964EF3C01F96}"/>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4" name="Freeform 12">
              <a:extLst>
                <a:ext uri="{FF2B5EF4-FFF2-40B4-BE49-F238E27FC236}">
                  <a16:creationId xmlns:a16="http://schemas.microsoft.com/office/drawing/2014/main" id="{C0C1CC8C-970F-CBBB-232F-65AF106ED1A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5" name="Freeform 13">
              <a:extLst>
                <a:ext uri="{FF2B5EF4-FFF2-40B4-BE49-F238E27FC236}">
                  <a16:creationId xmlns:a16="http://schemas.microsoft.com/office/drawing/2014/main" id="{B4BB29EE-CFDC-834D-2B2E-9EF5C109445F}"/>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6" name="Freeform 14">
              <a:extLst>
                <a:ext uri="{FF2B5EF4-FFF2-40B4-BE49-F238E27FC236}">
                  <a16:creationId xmlns:a16="http://schemas.microsoft.com/office/drawing/2014/main" id="{8A59676D-4765-1A4F-A282-5A8220709F08}"/>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7" name="Freeform 16">
              <a:extLst>
                <a:ext uri="{FF2B5EF4-FFF2-40B4-BE49-F238E27FC236}">
                  <a16:creationId xmlns:a16="http://schemas.microsoft.com/office/drawing/2014/main" id="{19722623-7B75-A3F2-4ECE-661DABDD74AC}"/>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8" name="Freeform 18">
              <a:extLst>
                <a:ext uri="{FF2B5EF4-FFF2-40B4-BE49-F238E27FC236}">
                  <a16:creationId xmlns:a16="http://schemas.microsoft.com/office/drawing/2014/main" id="{17BFB397-37EE-645B-0CF3-3961818B4400}"/>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9" name="Freeform 20">
              <a:extLst>
                <a:ext uri="{FF2B5EF4-FFF2-40B4-BE49-F238E27FC236}">
                  <a16:creationId xmlns:a16="http://schemas.microsoft.com/office/drawing/2014/main" id="{F306AEBA-60BD-EA29-6487-C8FAD92E7629}"/>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0" name="Freeform 22">
              <a:extLst>
                <a:ext uri="{FF2B5EF4-FFF2-40B4-BE49-F238E27FC236}">
                  <a16:creationId xmlns:a16="http://schemas.microsoft.com/office/drawing/2014/main" id="{EA01A692-8AE7-BBE0-8194-6B3FBF1E201C}"/>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1" name="Freeform 23">
              <a:extLst>
                <a:ext uri="{FF2B5EF4-FFF2-40B4-BE49-F238E27FC236}">
                  <a16:creationId xmlns:a16="http://schemas.microsoft.com/office/drawing/2014/main" id="{96E057B9-FADE-3661-0CB3-C8DE9BD71893}"/>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2" name="Freeform 24">
              <a:extLst>
                <a:ext uri="{FF2B5EF4-FFF2-40B4-BE49-F238E27FC236}">
                  <a16:creationId xmlns:a16="http://schemas.microsoft.com/office/drawing/2014/main" id="{11647B1A-5D9D-9CF5-CA95-9C3FBD736D5B}"/>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3" name="Freeform 27">
              <a:extLst>
                <a:ext uri="{FF2B5EF4-FFF2-40B4-BE49-F238E27FC236}">
                  <a16:creationId xmlns:a16="http://schemas.microsoft.com/office/drawing/2014/main" id="{3BB57461-9E14-3BAD-73F1-402718000440}"/>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4" name="Freeform 31">
              <a:extLst>
                <a:ext uri="{FF2B5EF4-FFF2-40B4-BE49-F238E27FC236}">
                  <a16:creationId xmlns:a16="http://schemas.microsoft.com/office/drawing/2014/main" id="{FBC23674-9CDB-6AF1-88C7-6B52052171DE}"/>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5" name="Freeform 32">
              <a:extLst>
                <a:ext uri="{FF2B5EF4-FFF2-40B4-BE49-F238E27FC236}">
                  <a16:creationId xmlns:a16="http://schemas.microsoft.com/office/drawing/2014/main" id="{1DF7B5F6-1065-953A-E1F0-EF47104E39CD}"/>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6" name="Freeform 34">
              <a:extLst>
                <a:ext uri="{FF2B5EF4-FFF2-40B4-BE49-F238E27FC236}">
                  <a16:creationId xmlns:a16="http://schemas.microsoft.com/office/drawing/2014/main" id="{BF319410-29D8-1C2A-3330-9745C5154045}"/>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7" name="Freeform 36">
              <a:extLst>
                <a:ext uri="{FF2B5EF4-FFF2-40B4-BE49-F238E27FC236}">
                  <a16:creationId xmlns:a16="http://schemas.microsoft.com/office/drawing/2014/main" id="{16D0E9A4-1E89-19AB-5A67-0828241A76C5}"/>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8" name="Freeform 6">
              <a:extLst>
                <a:ext uri="{FF2B5EF4-FFF2-40B4-BE49-F238E27FC236}">
                  <a16:creationId xmlns:a16="http://schemas.microsoft.com/office/drawing/2014/main" id="{7015F261-BE71-63AB-D876-646844946B7A}"/>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9" name="Freeform 7">
              <a:extLst>
                <a:ext uri="{FF2B5EF4-FFF2-40B4-BE49-F238E27FC236}">
                  <a16:creationId xmlns:a16="http://schemas.microsoft.com/office/drawing/2014/main" id="{170EA2B0-9A61-99DE-B62B-054F8149F640}"/>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0" name="Freeform 8">
              <a:extLst>
                <a:ext uri="{FF2B5EF4-FFF2-40B4-BE49-F238E27FC236}">
                  <a16:creationId xmlns:a16="http://schemas.microsoft.com/office/drawing/2014/main" id="{E0F3D46E-F975-98A4-29D9-77461F8DFF2C}"/>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1" name="Freeform 11">
              <a:extLst>
                <a:ext uri="{FF2B5EF4-FFF2-40B4-BE49-F238E27FC236}">
                  <a16:creationId xmlns:a16="http://schemas.microsoft.com/office/drawing/2014/main" id="{2547355D-3142-F9BB-ECFE-19F72047337A}"/>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2" name="Freeform 12">
              <a:extLst>
                <a:ext uri="{FF2B5EF4-FFF2-40B4-BE49-F238E27FC236}">
                  <a16:creationId xmlns:a16="http://schemas.microsoft.com/office/drawing/2014/main" id="{DE3EFD80-D668-CC45-BE76-606C36583EC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62" name="Freeform 13">
              <a:extLst>
                <a:ext uri="{FF2B5EF4-FFF2-40B4-BE49-F238E27FC236}">
                  <a16:creationId xmlns:a16="http://schemas.microsoft.com/office/drawing/2014/main" id="{099B1AC5-1663-16A6-8DD1-3A536649973C}"/>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2" name="Freeform 14">
              <a:extLst>
                <a:ext uri="{FF2B5EF4-FFF2-40B4-BE49-F238E27FC236}">
                  <a16:creationId xmlns:a16="http://schemas.microsoft.com/office/drawing/2014/main" id="{C7F7BD35-3D25-3888-29B1-A27FF37FD017}"/>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3" name="Freeform 16">
              <a:extLst>
                <a:ext uri="{FF2B5EF4-FFF2-40B4-BE49-F238E27FC236}">
                  <a16:creationId xmlns:a16="http://schemas.microsoft.com/office/drawing/2014/main" id="{B7751BF4-C210-ECF8-3526-824219F6F09C}"/>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5" name="Freeform 18">
              <a:extLst>
                <a:ext uri="{FF2B5EF4-FFF2-40B4-BE49-F238E27FC236}">
                  <a16:creationId xmlns:a16="http://schemas.microsoft.com/office/drawing/2014/main" id="{27BA2675-5AF2-EE07-2C19-0F46A806DB4E}"/>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4" name="Freeform 20">
              <a:extLst>
                <a:ext uri="{FF2B5EF4-FFF2-40B4-BE49-F238E27FC236}">
                  <a16:creationId xmlns:a16="http://schemas.microsoft.com/office/drawing/2014/main" id="{C5F8A3A6-D06C-443C-9018-369B53F75CDD}"/>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7" name="Freeform 22">
              <a:extLst>
                <a:ext uri="{FF2B5EF4-FFF2-40B4-BE49-F238E27FC236}">
                  <a16:creationId xmlns:a16="http://schemas.microsoft.com/office/drawing/2014/main" id="{9B46B25A-EE9A-4CB8-4E09-C11943FE5373}"/>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8" name="Freeform 23">
              <a:extLst>
                <a:ext uri="{FF2B5EF4-FFF2-40B4-BE49-F238E27FC236}">
                  <a16:creationId xmlns:a16="http://schemas.microsoft.com/office/drawing/2014/main" id="{F797B8E4-671A-13DD-7B81-82C231A9F79E}"/>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9" name="Freeform 24">
              <a:extLst>
                <a:ext uri="{FF2B5EF4-FFF2-40B4-BE49-F238E27FC236}">
                  <a16:creationId xmlns:a16="http://schemas.microsoft.com/office/drawing/2014/main" id="{0DDE07D9-ED4C-2FBD-F7D5-9902BA7E6EED}"/>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0" name="Freeform 26">
              <a:extLst>
                <a:ext uri="{FF2B5EF4-FFF2-40B4-BE49-F238E27FC236}">
                  <a16:creationId xmlns:a16="http://schemas.microsoft.com/office/drawing/2014/main" id="{19CD996C-61B4-BEAD-DB14-4F620058A3BB}"/>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1" name="Freeform 27">
              <a:extLst>
                <a:ext uri="{FF2B5EF4-FFF2-40B4-BE49-F238E27FC236}">
                  <a16:creationId xmlns:a16="http://schemas.microsoft.com/office/drawing/2014/main" id="{D32E8CF6-B4AA-A4C9-452A-230DA3239DD1}"/>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2" name="Freeform 29">
              <a:extLst>
                <a:ext uri="{FF2B5EF4-FFF2-40B4-BE49-F238E27FC236}">
                  <a16:creationId xmlns:a16="http://schemas.microsoft.com/office/drawing/2014/main" id="{EC5016DD-494E-BB90-32B1-13C43B1D2DDD}"/>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3" name="Freeform 31">
              <a:extLst>
                <a:ext uri="{FF2B5EF4-FFF2-40B4-BE49-F238E27FC236}">
                  <a16:creationId xmlns:a16="http://schemas.microsoft.com/office/drawing/2014/main" id="{F2B7696E-88CC-53A8-231A-549CE74CE87A}"/>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4" name="Freeform 32">
              <a:extLst>
                <a:ext uri="{FF2B5EF4-FFF2-40B4-BE49-F238E27FC236}">
                  <a16:creationId xmlns:a16="http://schemas.microsoft.com/office/drawing/2014/main" id="{E1451123-8C15-9605-DED0-B031B83308F4}"/>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5" name="Freeform 37">
              <a:extLst>
                <a:ext uri="{FF2B5EF4-FFF2-40B4-BE49-F238E27FC236}">
                  <a16:creationId xmlns:a16="http://schemas.microsoft.com/office/drawing/2014/main" id="{39C9843D-C6DF-F9DC-34DB-033EFF40CF78}"/>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6" name="Freeform 23">
              <a:extLst>
                <a:ext uri="{FF2B5EF4-FFF2-40B4-BE49-F238E27FC236}">
                  <a16:creationId xmlns:a16="http://schemas.microsoft.com/office/drawing/2014/main" id="{59DE0EE1-3CC5-8570-5028-F6D35BFDEBD6}"/>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pic>
        <p:nvPicPr>
          <p:cNvPr id="5" name="Picture 4">
            <a:extLst>
              <a:ext uri="{FF2B5EF4-FFF2-40B4-BE49-F238E27FC236}">
                <a16:creationId xmlns:a16="http://schemas.microsoft.com/office/drawing/2014/main" id="{71B6495A-9969-B8B3-6E05-B8C400587224}"/>
              </a:ext>
            </a:extLst>
          </p:cNvPr>
          <p:cNvPicPr>
            <a:picLocks noChangeAspect="1"/>
          </p:cNvPicPr>
          <p:nvPr/>
        </p:nvPicPr>
        <p:blipFill>
          <a:blip r:embed="rId17"/>
          <a:stretch>
            <a:fillRect/>
          </a:stretch>
        </p:blipFill>
        <p:spPr>
          <a:xfrm>
            <a:off x="9641952" y="990369"/>
            <a:ext cx="1157819" cy="1198662"/>
          </a:xfrm>
          <a:prstGeom prst="rect">
            <a:avLst/>
          </a:prstGeom>
        </p:spPr>
      </p:pic>
    </p:spTree>
    <p:extLst>
      <p:ext uri="{BB962C8B-B14F-4D97-AF65-F5344CB8AC3E}">
        <p14:creationId xmlns:p14="http://schemas.microsoft.com/office/powerpoint/2010/main" val="20069897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B95C2D-2C5E-24D8-EBDF-3B3010FFACEA}"/>
            </a:ext>
          </a:extLst>
        </p:cNvPr>
        <p:cNvGrpSpPr/>
        <p:nvPr/>
      </p:nvGrpSpPr>
      <p:grpSpPr>
        <a:xfrm>
          <a:off x="0" y="0"/>
          <a:ext cx="0" cy="0"/>
          <a:chOff x="0" y="0"/>
          <a:chExt cx="0" cy="0"/>
        </a:xfrm>
      </p:grpSpPr>
      <p:pic>
        <p:nvPicPr>
          <p:cNvPr id="2" name="Google Shape;107;p15">
            <a:extLst>
              <a:ext uri="{FF2B5EF4-FFF2-40B4-BE49-F238E27FC236}">
                <a16:creationId xmlns:a16="http://schemas.microsoft.com/office/drawing/2014/main" id="{CE70DB96-A773-6429-3DED-8DE1929E7679}"/>
              </a:ext>
            </a:extLst>
          </p:cNvPr>
          <p:cNvPicPr preferRelativeResize="0"/>
          <p:nvPr/>
        </p:nvPicPr>
        <p:blipFill>
          <a:blip r:embed="rId2">
            <a:alphaModFix/>
          </a:blip>
          <a:stretch>
            <a:fillRect/>
          </a:stretch>
        </p:blipFill>
        <p:spPr>
          <a:xfrm>
            <a:off x="1646503" y="1352704"/>
            <a:ext cx="1344923" cy="519693"/>
          </a:xfrm>
          <a:prstGeom prst="rect">
            <a:avLst/>
          </a:prstGeom>
          <a:noFill/>
          <a:ln>
            <a:noFill/>
          </a:ln>
        </p:spPr>
      </p:pic>
      <p:pic>
        <p:nvPicPr>
          <p:cNvPr id="3" name="Google Shape;105;p15">
            <a:extLst>
              <a:ext uri="{FF2B5EF4-FFF2-40B4-BE49-F238E27FC236}">
                <a16:creationId xmlns:a16="http://schemas.microsoft.com/office/drawing/2014/main" id="{D83AC245-3A3D-E6AD-E78B-DC422419EF0B}"/>
              </a:ext>
            </a:extLst>
          </p:cNvPr>
          <p:cNvPicPr preferRelativeResize="0"/>
          <p:nvPr/>
        </p:nvPicPr>
        <p:blipFill>
          <a:blip r:embed="rId3">
            <a:alphaModFix/>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7E4D1F24-A6B9-F624-8152-38139E188301}"/>
              </a:ext>
            </a:extLst>
          </p:cNvPr>
          <p:cNvPicPr preferRelativeResize="0"/>
          <p:nvPr/>
        </p:nvPicPr>
        <p:blipFill>
          <a:blip r:embed="rId4">
            <a:alphaModFix/>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B627132E-22C1-971A-8B6D-E223216969F5}"/>
              </a:ext>
            </a:extLst>
          </p:cNvPr>
          <p:cNvPicPr preferRelativeResize="0"/>
          <p:nvPr/>
        </p:nvPicPr>
        <p:blipFill>
          <a:blip r:embed="rId5">
            <a:alphaModFix/>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22D064E8-B5E9-D7F4-CD73-55C75654767F}"/>
              </a:ext>
            </a:extLst>
          </p:cNvPr>
          <p:cNvPicPr preferRelativeResize="0"/>
          <p:nvPr/>
        </p:nvPicPr>
        <p:blipFill>
          <a:blip r:embed="rId6">
            <a:alphaModFix/>
          </a:blip>
          <a:stretch>
            <a:fillRect/>
          </a:stretch>
        </p:blipFill>
        <p:spPr>
          <a:xfrm>
            <a:off x="1728238" y="4777195"/>
            <a:ext cx="1246600" cy="458596"/>
          </a:xfrm>
          <a:prstGeom prst="rect">
            <a:avLst/>
          </a:prstGeom>
          <a:noFill/>
          <a:ln>
            <a:noFill/>
          </a:ln>
        </p:spPr>
      </p:pic>
      <p:sp>
        <p:nvSpPr>
          <p:cNvPr id="8" name="Rectangle 7">
            <a:extLst>
              <a:ext uri="{FF2B5EF4-FFF2-40B4-BE49-F238E27FC236}">
                <a16:creationId xmlns:a16="http://schemas.microsoft.com/office/drawing/2014/main" id="{26C6BD74-0756-E363-1DCF-6D6423559AC0}"/>
              </a:ext>
            </a:extLst>
          </p:cNvPr>
          <p:cNvSpPr/>
          <p:nvPr/>
        </p:nvSpPr>
        <p:spPr>
          <a:xfrm>
            <a:off x="3827542" y="686022"/>
            <a:ext cx="7562623" cy="642277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3" name="Google Shape;121;p15">
            <a:extLst>
              <a:ext uri="{FF2B5EF4-FFF2-40B4-BE49-F238E27FC236}">
                <a16:creationId xmlns:a16="http://schemas.microsoft.com/office/drawing/2014/main" id="{3CE22575-D074-DD20-3C2D-D972BBBEE751}"/>
              </a:ext>
            </a:extLst>
          </p:cNvPr>
          <p:cNvSpPr txBox="1"/>
          <p:nvPr/>
        </p:nvSpPr>
        <p:spPr>
          <a:xfrm>
            <a:off x="4098072" y="2168304"/>
            <a:ext cx="6224165" cy="3025773"/>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a:solidFill>
                  <a:schemeClr val="tx2"/>
                </a:solidFill>
                <a:latin typeface="Montserrat" panose="00000500000000000000" pitchFamily="2" charset="0"/>
                <a:ea typeface="Montserrat Medium"/>
                <a:cs typeface="Montserrat Medium"/>
                <a:sym typeface="Montserrat Medium"/>
              </a:rPr>
              <a:t>How are you feeling today?</a:t>
            </a:r>
          </a:p>
        </p:txBody>
      </p:sp>
      <p:sp>
        <p:nvSpPr>
          <p:cNvPr id="16" name="TextBox 15">
            <a:extLst>
              <a:ext uri="{FF2B5EF4-FFF2-40B4-BE49-F238E27FC236}">
                <a16:creationId xmlns:a16="http://schemas.microsoft.com/office/drawing/2014/main" id="{E95749E3-0A01-B822-F750-DB01E00F9A69}"/>
              </a:ext>
            </a:extLst>
          </p:cNvPr>
          <p:cNvSpPr txBox="1"/>
          <p:nvPr/>
        </p:nvSpPr>
        <p:spPr>
          <a:xfrm>
            <a:off x="4122707" y="1137064"/>
            <a:ext cx="4134466" cy="646331"/>
          </a:xfrm>
          <a:prstGeom prst="rect">
            <a:avLst/>
          </a:prstGeom>
          <a:noFill/>
        </p:spPr>
        <p:txBody>
          <a:bodyPr wrap="none" rtlCol="0">
            <a:spAutoFit/>
          </a:bodyPr>
          <a:lstStyle/>
          <a:p>
            <a:pPr algn="ctr"/>
            <a:r>
              <a:rPr lang="en-US" sz="3600" b="1">
                <a:solidFill>
                  <a:srgbClr val="313E53"/>
                </a:solidFill>
                <a:latin typeface="Playfair Display" panose="00000500000000000000" pitchFamily="2" charset="0"/>
              </a:rPr>
              <a:t>Emotion Check-In</a:t>
            </a:r>
            <a:endParaRPr lang="en-GB" sz="3600" b="1">
              <a:solidFill>
                <a:srgbClr val="313E53"/>
              </a:solidFill>
              <a:latin typeface="Playfair Display" panose="00000500000000000000" pitchFamily="2" charset="0"/>
            </a:endParaRPr>
          </a:p>
        </p:txBody>
      </p:sp>
      <p:pic>
        <p:nvPicPr>
          <p:cNvPr id="17" name="Google Shape;119;p15">
            <a:extLst>
              <a:ext uri="{FF2B5EF4-FFF2-40B4-BE49-F238E27FC236}">
                <a16:creationId xmlns:a16="http://schemas.microsoft.com/office/drawing/2014/main" id="{3885993C-93B6-1E01-91D4-D72331059986}"/>
              </a:ext>
            </a:extLst>
          </p:cNvPr>
          <p:cNvPicPr preferRelativeResize="0"/>
          <p:nvPr/>
        </p:nvPicPr>
        <p:blipFill>
          <a:blip r:embed="rId7">
            <a:alphaModFix/>
          </a:blip>
          <a:stretch>
            <a:fillRect/>
          </a:stretch>
        </p:blipFill>
        <p:spPr>
          <a:xfrm>
            <a:off x="4179479" y="1803632"/>
            <a:ext cx="2316184" cy="68765"/>
          </a:xfrm>
          <a:prstGeom prst="rect">
            <a:avLst/>
          </a:prstGeom>
          <a:noFill/>
          <a:ln>
            <a:noFill/>
          </a:ln>
        </p:spPr>
      </p:pic>
      <p:grpSp>
        <p:nvGrpSpPr>
          <p:cNvPr id="19" name="Group 18">
            <a:extLst>
              <a:ext uri="{FF2B5EF4-FFF2-40B4-BE49-F238E27FC236}">
                <a16:creationId xmlns:a16="http://schemas.microsoft.com/office/drawing/2014/main" id="{39393868-169B-3B58-D2DD-FB4C1F622419}"/>
              </a:ext>
            </a:extLst>
          </p:cNvPr>
          <p:cNvGrpSpPr/>
          <p:nvPr/>
        </p:nvGrpSpPr>
        <p:grpSpPr>
          <a:xfrm>
            <a:off x="-2389817" y="-7002306"/>
            <a:ext cx="3536973" cy="16382144"/>
            <a:chOff x="-2126387" y="-8825546"/>
            <a:chExt cx="3536973" cy="16382144"/>
          </a:xfrm>
        </p:grpSpPr>
        <p:sp>
          <p:nvSpPr>
            <p:cNvPr id="20" name="Freeform 6">
              <a:extLst>
                <a:ext uri="{FF2B5EF4-FFF2-40B4-BE49-F238E27FC236}">
                  <a16:creationId xmlns:a16="http://schemas.microsoft.com/office/drawing/2014/main" id="{F2955B99-88C8-22DE-81E2-F112851732FC}"/>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9A6552F8-3E09-0A87-328E-544261BE70B0}"/>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52E86DDE-13E7-CAAD-FB32-2C1A6EA5DD1F}"/>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359B0E-2682-4E7E-A055-8E3D68BEBF22}"/>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72216BCF-E137-788F-7987-F6B6DC305F0F}"/>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2D845593-F5C0-0C0A-F2E8-D23C0B76D862}"/>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77D47F33-DF1E-52F9-C462-FC6C8987FCA0}"/>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4C428477-12CB-828E-7BF1-A39F445FD03A}"/>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0BF2079B-9297-A82A-23D7-B06CAE5D8A09}"/>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C838D33E-8136-C1FC-04BB-3BEAAE4DEEE4}"/>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BE53E971-7DB2-AB21-51D3-E8BDB4AEC97D}"/>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D5FA3927-BF30-EFD2-A21B-91A93DFBC6C2}"/>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3E700CC5-5E8C-0BF1-B4FA-C34F37E80D36}"/>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81F69A9F-12B1-7481-478D-0632024A1E39}"/>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D7B6085D-164F-9EB6-343F-2E9F812D19B5}"/>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26EF7901-E013-EE72-6216-F68959176F13}"/>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805AF7FF-0B9E-5B19-1F74-ED76F656BC22}"/>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3FBE47DB-03F3-A587-5FF7-3EEAB2A39FBA}"/>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D2A9687D-262B-8DD8-5D29-562EF07B8108}"/>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830C280-EDA3-DEFA-E913-1623D652530D}"/>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48FD248E-5F74-D624-5CE6-5248D89E3E74}"/>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5102CA53-5B8A-F0CC-56ED-6F6BD6623442}"/>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E186224F-1FC8-149A-B618-58B163DF9EA0}"/>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58AAC4D7-8F70-02AD-649F-4C095DDC929D}"/>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87934286-A96F-1470-774B-57F9A4E59253}"/>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7200AF2F-577B-79DD-7C03-36A22E74C0AB}"/>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E447AC9-662A-53FE-779D-BF0935DF9299}"/>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4E6281D-4C28-B0AD-3BEE-288F90584D5B}"/>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C59EB18B-DEF9-19ED-7974-536734955647}"/>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817CF513-8114-3DBC-E907-62EDD28E15C9}"/>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4AB1366B-D2F2-1B02-5D3D-DC64F7B7A737}"/>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4B2B6E1B-0C1B-6656-FA5C-4B7B2330E0D4}"/>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14540EC2-64AB-2A3F-912F-3A205057DAA7}"/>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32FBA97-6C54-31D9-D014-AD04C9208DC6}"/>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948168F7-DA1E-051E-699E-BF93D1047FF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A1A16C04-9AED-CAD1-C7FA-04B08F5D44B7}"/>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EB9322C3-98A5-D008-3E92-F76D8254CD48}"/>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143B390C-86A9-B172-973E-8ACF6AF01909}"/>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pic>
        <p:nvPicPr>
          <p:cNvPr id="12" name="Picture 11">
            <a:extLst>
              <a:ext uri="{FF2B5EF4-FFF2-40B4-BE49-F238E27FC236}">
                <a16:creationId xmlns:a16="http://schemas.microsoft.com/office/drawing/2014/main" id="{7B9C1D6B-8EDF-9C5A-7DA9-2F5B82BD5198}"/>
              </a:ext>
            </a:extLst>
          </p:cNvPr>
          <p:cNvPicPr>
            <a:picLocks noChangeAspect="1"/>
          </p:cNvPicPr>
          <p:nvPr/>
        </p:nvPicPr>
        <p:blipFill>
          <a:blip r:embed="rId16"/>
          <a:stretch>
            <a:fillRect/>
          </a:stretch>
        </p:blipFill>
        <p:spPr>
          <a:xfrm>
            <a:off x="7192063" y="3256967"/>
            <a:ext cx="3664138" cy="2705239"/>
          </a:xfrm>
          <a:prstGeom prst="rect">
            <a:avLst/>
          </a:prstGeom>
        </p:spPr>
      </p:pic>
    </p:spTree>
    <p:extLst>
      <p:ext uri="{BB962C8B-B14F-4D97-AF65-F5344CB8AC3E}">
        <p14:creationId xmlns:p14="http://schemas.microsoft.com/office/powerpoint/2010/main" val="19076152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blip>
          <a:stretch>
            <a:fillRect/>
          </a:stretch>
        </p:blipFill>
        <p:spPr>
          <a:xfrm>
            <a:off x="1646503" y="1352704"/>
            <a:ext cx="1522858" cy="565486"/>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6541864"/>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5" name="Rectangle 4">
            <a:extLst>
              <a:ext uri="{FF2B5EF4-FFF2-40B4-BE49-F238E27FC236}">
                <a16:creationId xmlns:a16="http://schemas.microsoft.com/office/drawing/2014/main" id="{5BAF6253-F264-24D0-A4F9-AE9AA17A0D97}"/>
              </a:ext>
            </a:extLst>
          </p:cNvPr>
          <p:cNvSpPr/>
          <p:nvPr/>
        </p:nvSpPr>
        <p:spPr>
          <a:xfrm>
            <a:off x="4292388" y="708660"/>
            <a:ext cx="7602961" cy="6621061"/>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Google Shape;121;p15">
            <a:extLst>
              <a:ext uri="{FF2B5EF4-FFF2-40B4-BE49-F238E27FC236}">
                <a16:creationId xmlns:a16="http://schemas.microsoft.com/office/drawing/2014/main" id="{E9F75631-33D1-12AA-B150-0E1A6937DDAC}"/>
              </a:ext>
            </a:extLst>
          </p:cNvPr>
          <p:cNvSpPr txBox="1"/>
          <p:nvPr/>
        </p:nvSpPr>
        <p:spPr>
          <a:xfrm>
            <a:off x="4569225" y="1881250"/>
            <a:ext cx="7008567" cy="3025773"/>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a:solidFill>
                  <a:srgbClr val="313E53"/>
                </a:solidFill>
                <a:latin typeface="Montserrat" panose="00000500000000000000" pitchFamily="2" charset="0"/>
                <a:ea typeface="Montserrat Medium"/>
                <a:cs typeface="Montserrat Medium"/>
                <a:sym typeface="Montserrat Medium"/>
              </a:rPr>
              <a:t>Get comfortable.</a:t>
            </a:r>
          </a:p>
          <a:p>
            <a:pPr marL="0" lvl="0" indent="0" rtl="0">
              <a:lnSpc>
                <a:spcPct val="115000"/>
              </a:lnSpc>
              <a:spcBef>
                <a:spcPts val="0"/>
              </a:spcBef>
              <a:spcAft>
                <a:spcPts val="0"/>
              </a:spcAft>
              <a:buNone/>
            </a:pPr>
            <a:endParaRPr lang="en-GB" sz="250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GB" sz="2500">
                <a:solidFill>
                  <a:srgbClr val="313E53"/>
                </a:solidFill>
                <a:latin typeface="Montserrat" panose="00000500000000000000" pitchFamily="2" charset="0"/>
                <a:ea typeface="Montserrat Medium"/>
                <a:cs typeface="Montserrat Medium"/>
                <a:sym typeface="Montserrat Medium"/>
              </a:rPr>
              <a:t>Imagine a beautiful rainbow.</a:t>
            </a:r>
          </a:p>
        </p:txBody>
      </p:sp>
      <p:sp>
        <p:nvSpPr>
          <p:cNvPr id="15" name="TextBox 14">
            <a:extLst>
              <a:ext uri="{FF2B5EF4-FFF2-40B4-BE49-F238E27FC236}">
                <a16:creationId xmlns:a16="http://schemas.microsoft.com/office/drawing/2014/main" id="{9668C335-D958-351C-EC2E-D5487C6B9736}"/>
              </a:ext>
            </a:extLst>
          </p:cNvPr>
          <p:cNvSpPr txBox="1"/>
          <p:nvPr/>
        </p:nvSpPr>
        <p:spPr>
          <a:xfrm>
            <a:off x="4292388" y="923960"/>
            <a:ext cx="4299575" cy="646331"/>
          </a:xfrm>
          <a:prstGeom prst="rect">
            <a:avLst/>
          </a:prstGeom>
          <a:noFill/>
        </p:spPr>
        <p:txBody>
          <a:bodyPr wrap="none" rtlCol="0">
            <a:spAutoFit/>
          </a:bodyPr>
          <a:lstStyle/>
          <a:p>
            <a:pPr algn="ctr"/>
            <a:r>
              <a:rPr lang="en-GB" sz="3600" b="1">
                <a:solidFill>
                  <a:srgbClr val="313E53"/>
                </a:solidFill>
                <a:latin typeface="Playfair Display" panose="00000500000000000000" pitchFamily="2" charset="0"/>
              </a:rPr>
              <a:t>Rainbow Breathing</a:t>
            </a:r>
          </a:p>
        </p:txBody>
      </p:sp>
      <p:pic>
        <p:nvPicPr>
          <p:cNvPr id="18" name="Google Shape;119;p15">
            <a:extLst>
              <a:ext uri="{FF2B5EF4-FFF2-40B4-BE49-F238E27FC236}">
                <a16:creationId xmlns:a16="http://schemas.microsoft.com/office/drawing/2014/main" id="{1E03A795-3EF8-69D3-B267-000090C65329}"/>
              </a:ext>
            </a:extLst>
          </p:cNvPr>
          <p:cNvPicPr preferRelativeResize="0"/>
          <p:nvPr/>
        </p:nvPicPr>
        <p:blipFill>
          <a:blip r:embed="rId16">
            <a:alphaModFix/>
          </a:blip>
          <a:stretch>
            <a:fillRect/>
          </a:stretch>
        </p:blipFill>
        <p:spPr>
          <a:xfrm>
            <a:off x="4445893" y="1580299"/>
            <a:ext cx="3519523" cy="110296"/>
          </a:xfrm>
          <a:prstGeom prst="rect">
            <a:avLst/>
          </a:prstGeom>
          <a:noFill/>
          <a:ln>
            <a:noFill/>
          </a:ln>
        </p:spPr>
      </p:pic>
      <p:sp>
        <p:nvSpPr>
          <p:cNvPr id="44" name="Google Shape;121;p15">
            <a:extLst>
              <a:ext uri="{FF2B5EF4-FFF2-40B4-BE49-F238E27FC236}">
                <a16:creationId xmlns:a16="http://schemas.microsoft.com/office/drawing/2014/main" id="{C89C1343-F546-48AC-1A8B-C7AB7DC96176}"/>
              </a:ext>
            </a:extLst>
          </p:cNvPr>
          <p:cNvSpPr txBox="1"/>
          <p:nvPr/>
        </p:nvSpPr>
        <p:spPr>
          <a:xfrm>
            <a:off x="3086788" y="1467392"/>
            <a:ext cx="1092327"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ettle</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10" name="Freeform 4">
            <a:extLst>
              <a:ext uri="{FF2B5EF4-FFF2-40B4-BE49-F238E27FC236}">
                <a16:creationId xmlns:a16="http://schemas.microsoft.com/office/drawing/2014/main" id="{7BC2DC83-334C-3C66-C4F0-986357DBC3F3}"/>
              </a:ext>
            </a:extLst>
          </p:cNvPr>
          <p:cNvSpPr/>
          <p:nvPr/>
        </p:nvSpPr>
        <p:spPr>
          <a:xfrm>
            <a:off x="7688580" y="3176126"/>
            <a:ext cx="4206769" cy="4153595"/>
          </a:xfrm>
          <a:custGeom>
            <a:avLst/>
            <a:gdLst/>
            <a:ahLst/>
            <a:cxnLst/>
            <a:rect l="l" t="t" r="r" b="b"/>
            <a:pathLst>
              <a:path w="4114800" h="4114800">
                <a:moveTo>
                  <a:pt x="0" y="0"/>
                </a:moveTo>
                <a:lnTo>
                  <a:pt x="4114800" y="0"/>
                </a:lnTo>
                <a:lnTo>
                  <a:pt x="4114800" y="4114800"/>
                </a:lnTo>
                <a:lnTo>
                  <a:pt x="0" y="411480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Tree>
    <p:extLst>
      <p:ext uri="{BB962C8B-B14F-4D97-AF65-F5344CB8AC3E}">
        <p14:creationId xmlns:p14="http://schemas.microsoft.com/office/powerpoint/2010/main" val="24902389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94864C-0250-79E8-08E8-3307E85D87A5}"/>
            </a:ext>
          </a:extLst>
        </p:cNvPr>
        <p:cNvGrpSpPr/>
        <p:nvPr/>
      </p:nvGrpSpPr>
      <p:grpSpPr>
        <a:xfrm>
          <a:off x="0" y="0"/>
          <a:ext cx="0" cy="0"/>
          <a:chOff x="0" y="0"/>
          <a:chExt cx="0" cy="0"/>
        </a:xfrm>
      </p:grpSpPr>
      <p:sp>
        <p:nvSpPr>
          <p:cNvPr id="43" name="Freeform 2">
            <a:extLst>
              <a:ext uri="{FF2B5EF4-FFF2-40B4-BE49-F238E27FC236}">
                <a16:creationId xmlns:a16="http://schemas.microsoft.com/office/drawing/2014/main" id="{3DFC499B-5801-5230-6646-A2C7FBD5E2F7}"/>
              </a:ext>
            </a:extLst>
          </p:cNvPr>
          <p:cNvSpPr/>
          <p:nvPr/>
        </p:nvSpPr>
        <p:spPr>
          <a:xfrm rot="2371166">
            <a:off x="9739240" y="3902428"/>
            <a:ext cx="2005726" cy="2125528"/>
          </a:xfrm>
          <a:custGeom>
            <a:avLst/>
            <a:gdLst/>
            <a:ahLst/>
            <a:cxnLst/>
            <a:rect l="l" t="t" r="r" b="b"/>
            <a:pathLst>
              <a:path w="2005726" h="2125528">
                <a:moveTo>
                  <a:pt x="0" y="0"/>
                </a:moveTo>
                <a:lnTo>
                  <a:pt x="2005726" y="0"/>
                </a:lnTo>
                <a:lnTo>
                  <a:pt x="2005726" y="2125528"/>
                </a:lnTo>
                <a:lnTo>
                  <a:pt x="0" y="212552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5" name="Rectangle 4">
            <a:extLst>
              <a:ext uri="{FF2B5EF4-FFF2-40B4-BE49-F238E27FC236}">
                <a16:creationId xmlns:a16="http://schemas.microsoft.com/office/drawing/2014/main" id="{D8F8E3B7-E513-30C6-53BB-1E9BD705DC28}"/>
              </a:ext>
            </a:extLst>
          </p:cNvPr>
          <p:cNvSpPr/>
          <p:nvPr/>
        </p:nvSpPr>
        <p:spPr>
          <a:xfrm>
            <a:off x="4292388" y="361004"/>
            <a:ext cx="7602961" cy="696871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en-GB"/>
              <a:t> </a:t>
            </a:r>
          </a:p>
        </p:txBody>
      </p:sp>
      <p:pic>
        <p:nvPicPr>
          <p:cNvPr id="2" name="Google Shape;107;p15">
            <a:extLst>
              <a:ext uri="{FF2B5EF4-FFF2-40B4-BE49-F238E27FC236}">
                <a16:creationId xmlns:a16="http://schemas.microsoft.com/office/drawing/2014/main" id="{CBC5B393-5142-E863-5B63-0E2F575F116F}"/>
              </a:ext>
            </a:extLst>
          </p:cNvPr>
          <p:cNvPicPr preferRelativeResize="0"/>
          <p:nvPr/>
        </p:nvPicPr>
        <p:blipFill>
          <a:blip r:embed="rId5">
            <a:alphaModFix/>
          </a:blip>
          <a:stretch>
            <a:fillRect/>
          </a:stretch>
        </p:blipFill>
        <p:spPr>
          <a:xfrm>
            <a:off x="1646503" y="1352704"/>
            <a:ext cx="1522858" cy="565486"/>
          </a:xfrm>
          <a:prstGeom prst="rect">
            <a:avLst/>
          </a:prstGeom>
          <a:noFill/>
          <a:ln>
            <a:noFill/>
          </a:ln>
        </p:spPr>
      </p:pic>
      <p:pic>
        <p:nvPicPr>
          <p:cNvPr id="3" name="Google Shape;105;p15">
            <a:extLst>
              <a:ext uri="{FF2B5EF4-FFF2-40B4-BE49-F238E27FC236}">
                <a16:creationId xmlns:a16="http://schemas.microsoft.com/office/drawing/2014/main" id="{2F9F9D01-F456-E441-90CD-B4A17C9802DD}"/>
              </a:ext>
            </a:extLst>
          </p:cNvPr>
          <p:cNvPicPr preferRelativeResize="0"/>
          <p:nvPr/>
        </p:nvPicPr>
        <p:blipFill>
          <a:blip r:embed="rId6">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DC7954A7-6B94-5046-AC44-41EDE348A991}"/>
              </a:ext>
            </a:extLst>
          </p:cNvPr>
          <p:cNvPicPr preferRelativeResize="0"/>
          <p:nvPr/>
        </p:nvPicPr>
        <p:blipFill>
          <a:blip r:embed="rId7">
            <a:alphaModFix amt="50000"/>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97023FB2-92E6-BA80-F03F-2492B778C661}"/>
              </a:ext>
            </a:extLst>
          </p:cNvPr>
          <p:cNvPicPr preferRelativeResize="0"/>
          <p:nvPr/>
        </p:nvPicPr>
        <p:blipFill>
          <a:blip r:embed="rId8">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B9985F7-D6BF-F657-1139-F5F8D0BFF240}"/>
              </a:ext>
            </a:extLst>
          </p:cNvPr>
          <p:cNvPicPr preferRelativeResize="0"/>
          <p:nvPr/>
        </p:nvPicPr>
        <p:blipFill>
          <a:blip r:embed="rId9">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63CB79DC-CFBC-B187-25AA-A8E61CFFBA3C}"/>
              </a:ext>
            </a:extLst>
          </p:cNvPr>
          <p:cNvGrpSpPr/>
          <p:nvPr/>
        </p:nvGrpSpPr>
        <p:grpSpPr>
          <a:xfrm>
            <a:off x="-2389817" y="-6221352"/>
            <a:ext cx="3536973" cy="16382144"/>
            <a:chOff x="-2126387" y="-8825546"/>
            <a:chExt cx="3536973" cy="16382144"/>
          </a:xfrm>
        </p:grpSpPr>
        <p:sp>
          <p:nvSpPr>
            <p:cNvPr id="20" name="Freeform 6">
              <a:extLst>
                <a:ext uri="{FF2B5EF4-FFF2-40B4-BE49-F238E27FC236}">
                  <a16:creationId xmlns:a16="http://schemas.microsoft.com/office/drawing/2014/main" id="{A0F61F09-B70C-419B-8E2D-092ABBBFCD65}"/>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D294ECD4-349A-C578-3475-A6FB61689C03}"/>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86AE7C72-EB82-56F4-0F78-B2C080F5623F}"/>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53024A88-DDFD-B981-B466-11C96B237986}"/>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72D82F02-5BCE-D033-8355-79E3D84387C4}"/>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41735216-F2FC-42CE-A9FD-C20F94EC3CD7}"/>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946BDD38-3207-08A5-FB09-52D55886F363}"/>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E2283FEB-146B-1356-D4C3-8F4F33AF2F5E}"/>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3DBEBB58-CDAC-730C-159C-164231250310}"/>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58FE1B91-5D37-1BCE-CAE0-6880191D681F}"/>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D026ABB1-3F1B-18A3-5A8B-6289E67A705C}"/>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5DE8BDE5-52E3-9734-800F-49D535ACD252}"/>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25CED419-7720-412D-2DA9-8105A04975B9}"/>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1F41F871-7936-9EB5-C38E-14A7F0FF1776}"/>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B699FA65-C741-FEF1-7BB5-2D1AC5DCC40D}"/>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803B3F1A-5343-4D64-AE9E-296E2DA85D52}"/>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722B80E0-2B7E-CDB7-B529-CC14B158FE7F}"/>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CFED3F90-2410-A012-3AE9-C85AEDCA3059}"/>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E6673BB-4A3F-4FC0-3E7C-AC9A7EA73CBF}"/>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7FF62EC0-F6B5-375A-E3A7-DF77F34D05A4}"/>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41F693FB-7EE3-D044-F9F7-B57EAEE9A427}"/>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89E244AB-E160-4B17-C12F-788CD142A25E}"/>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DB731FB9-58BE-25A3-1DDE-272769D2D7A0}"/>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E8195CEF-9831-9E14-88F7-809F505F6E5F}"/>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6CDD288D-E070-D601-B19E-B30F9973CF33}"/>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E72EC900-7584-E6A9-21AB-0670F4D1E0E3}"/>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6FFD377E-C968-5FC6-0245-226D8C68B182}"/>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E34CCFFA-439E-95C7-66FB-37DB68BC4615}"/>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6BB8456C-9BF4-68AB-815D-DAD0E10CF67B}"/>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74028100-3F94-26A9-AEF1-AF4858F83751}"/>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765E3BC-FE10-0B5A-CEFC-60EC5207282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B4B53A31-F604-8898-3890-3BA79886E127}"/>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8340570A-7847-4912-C751-D39AA456D534}"/>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1AF66C23-C3B1-160E-F780-BB866441DCF9}"/>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68171CFB-03DD-8526-2749-B4A0AB1104D9}"/>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CDD29FC-1465-2588-6D57-7A695809C8F9}"/>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8E48A17F-A248-7362-5269-243B1BEE0C4B}"/>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10E0E754-62BC-CEE8-3197-691700CEF591}"/>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grpSp>
      <p:sp>
        <p:nvSpPr>
          <p:cNvPr id="12" name="Google Shape;121;p15">
            <a:extLst>
              <a:ext uri="{FF2B5EF4-FFF2-40B4-BE49-F238E27FC236}">
                <a16:creationId xmlns:a16="http://schemas.microsoft.com/office/drawing/2014/main" id="{42E26187-14E2-4413-8777-1A672F1A36AA}"/>
              </a:ext>
            </a:extLst>
          </p:cNvPr>
          <p:cNvSpPr txBox="1"/>
          <p:nvPr/>
        </p:nvSpPr>
        <p:spPr>
          <a:xfrm>
            <a:off x="4673641" y="1635447"/>
            <a:ext cx="7047304" cy="3025773"/>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000" dirty="0">
                <a:solidFill>
                  <a:srgbClr val="313E53"/>
                </a:solidFill>
                <a:latin typeface="Montserrat" panose="00000500000000000000" pitchFamily="2" charset="0"/>
                <a:ea typeface="Montserrat Medium"/>
                <a:cs typeface="Montserrat Medium"/>
                <a:sym typeface="Montserrat Medium"/>
              </a:rPr>
              <a:t>Did this activity help you settle down?</a:t>
            </a:r>
          </a:p>
          <a:p>
            <a:pPr marL="0" lvl="0" indent="0" rtl="0">
              <a:lnSpc>
                <a:spcPct val="115000"/>
              </a:lnSpc>
              <a:spcBef>
                <a:spcPts val="0"/>
              </a:spcBef>
              <a:spcAft>
                <a:spcPts val="0"/>
              </a:spcAft>
              <a:buNone/>
            </a:pPr>
            <a:endParaRPr lang="en-GB" sz="20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GB" sz="2000" dirty="0">
                <a:solidFill>
                  <a:srgbClr val="313E53"/>
                </a:solidFill>
                <a:latin typeface="Montserrat" panose="00000500000000000000" pitchFamily="2" charset="0"/>
                <a:ea typeface="Montserrat Medium"/>
                <a:cs typeface="Montserrat Medium"/>
                <a:sym typeface="Montserrat Medium"/>
              </a:rPr>
              <a:t>When else could you use this activity?</a:t>
            </a:r>
          </a:p>
          <a:p>
            <a:pPr marL="0" lvl="0" indent="0" rtl="0">
              <a:lnSpc>
                <a:spcPct val="115000"/>
              </a:lnSpc>
              <a:spcBef>
                <a:spcPts val="0"/>
              </a:spcBef>
              <a:spcAft>
                <a:spcPts val="0"/>
              </a:spcAft>
              <a:buNone/>
            </a:pPr>
            <a:endParaRPr lang="en-GB" sz="20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GB" sz="2000" dirty="0">
                <a:solidFill>
                  <a:srgbClr val="313E53"/>
                </a:solidFill>
                <a:latin typeface="Montserrat" panose="00000500000000000000" pitchFamily="2" charset="0"/>
                <a:ea typeface="Montserrat Medium"/>
                <a:cs typeface="Montserrat Medium"/>
                <a:sym typeface="Montserrat Medium"/>
              </a:rPr>
              <a:t>Should we put this activity in our class Settle toolbox?</a:t>
            </a:r>
          </a:p>
          <a:p>
            <a:pPr marL="0" lvl="0" indent="0" rtl="0">
              <a:lnSpc>
                <a:spcPct val="115000"/>
              </a:lnSpc>
              <a:spcBef>
                <a:spcPts val="0"/>
              </a:spcBef>
              <a:spcAft>
                <a:spcPts val="0"/>
              </a:spcAft>
              <a:buNone/>
            </a:pPr>
            <a:endParaRPr lang="en-GB" sz="25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endParaRPr lang="en-GB" sz="2500" dirty="0">
              <a:solidFill>
                <a:srgbClr val="313E53"/>
              </a:solidFill>
              <a:latin typeface="Montserrat" panose="00000500000000000000" pitchFamily="2" charset="0"/>
              <a:ea typeface="Montserrat Medium"/>
              <a:cs typeface="Montserrat Medium"/>
              <a:sym typeface="Montserrat Medium"/>
            </a:endParaRPr>
          </a:p>
        </p:txBody>
      </p:sp>
      <p:sp>
        <p:nvSpPr>
          <p:cNvPr id="15" name="TextBox 14">
            <a:extLst>
              <a:ext uri="{FF2B5EF4-FFF2-40B4-BE49-F238E27FC236}">
                <a16:creationId xmlns:a16="http://schemas.microsoft.com/office/drawing/2014/main" id="{77AD5513-9E85-3440-EEFC-F32023056037}"/>
              </a:ext>
            </a:extLst>
          </p:cNvPr>
          <p:cNvSpPr txBox="1"/>
          <p:nvPr/>
        </p:nvSpPr>
        <p:spPr>
          <a:xfrm>
            <a:off x="4625787" y="498542"/>
            <a:ext cx="4070346" cy="646331"/>
          </a:xfrm>
          <a:prstGeom prst="rect">
            <a:avLst/>
          </a:prstGeom>
          <a:noFill/>
        </p:spPr>
        <p:txBody>
          <a:bodyPr wrap="none" rtlCol="0">
            <a:spAutoFit/>
          </a:bodyPr>
          <a:lstStyle/>
          <a:p>
            <a:pPr algn="ctr"/>
            <a:r>
              <a:rPr lang="en-GB" sz="3600" b="1">
                <a:solidFill>
                  <a:srgbClr val="313E53"/>
                </a:solidFill>
                <a:latin typeface="Playfair Display" panose="00000500000000000000" pitchFamily="2" charset="0"/>
              </a:rPr>
              <a:t>Our Settle toolbox</a:t>
            </a:r>
          </a:p>
        </p:txBody>
      </p:sp>
      <p:pic>
        <p:nvPicPr>
          <p:cNvPr id="18" name="Google Shape;119;p15">
            <a:extLst>
              <a:ext uri="{FF2B5EF4-FFF2-40B4-BE49-F238E27FC236}">
                <a16:creationId xmlns:a16="http://schemas.microsoft.com/office/drawing/2014/main" id="{CD7F7E12-D252-E12F-63FB-1B8E3422B939}"/>
              </a:ext>
            </a:extLst>
          </p:cNvPr>
          <p:cNvPicPr preferRelativeResize="0"/>
          <p:nvPr/>
        </p:nvPicPr>
        <p:blipFill>
          <a:blip r:embed="rId18">
            <a:alphaModFix/>
          </a:blip>
          <a:stretch>
            <a:fillRect/>
          </a:stretch>
        </p:blipFill>
        <p:spPr>
          <a:xfrm>
            <a:off x="4682498" y="1188531"/>
            <a:ext cx="3519523" cy="110296"/>
          </a:xfrm>
          <a:prstGeom prst="rect">
            <a:avLst/>
          </a:prstGeom>
          <a:noFill/>
          <a:ln>
            <a:noFill/>
          </a:ln>
        </p:spPr>
      </p:pic>
      <p:sp>
        <p:nvSpPr>
          <p:cNvPr id="44" name="Google Shape;121;p15">
            <a:extLst>
              <a:ext uri="{FF2B5EF4-FFF2-40B4-BE49-F238E27FC236}">
                <a16:creationId xmlns:a16="http://schemas.microsoft.com/office/drawing/2014/main" id="{E54B2266-74D0-CE2D-624B-9D0E7766CBC8}"/>
              </a:ext>
            </a:extLst>
          </p:cNvPr>
          <p:cNvSpPr txBox="1"/>
          <p:nvPr/>
        </p:nvSpPr>
        <p:spPr>
          <a:xfrm>
            <a:off x="3086788" y="1467392"/>
            <a:ext cx="1092327"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a:solidFill>
                  <a:schemeClr val="dk1"/>
                </a:solidFill>
                <a:latin typeface="Playfair Display" panose="00000500000000000000" pitchFamily="2" charset="0"/>
                <a:ea typeface="Montserrat Medium"/>
                <a:cs typeface="Montserrat Medium"/>
                <a:sym typeface="Montserrat Medium"/>
              </a:rPr>
              <a:t>ettle</a:t>
            </a:r>
            <a:endParaRPr sz="2400" i="1">
              <a:solidFill>
                <a:schemeClr val="dk1"/>
              </a:solidFill>
              <a:latin typeface="Playfair Display" panose="00000500000000000000" pitchFamily="2" charset="0"/>
              <a:ea typeface="Montserrat Medium"/>
              <a:cs typeface="Montserrat Medium"/>
              <a:sym typeface="Montserrat Medium"/>
            </a:endParaRPr>
          </a:p>
        </p:txBody>
      </p:sp>
      <p:pic>
        <p:nvPicPr>
          <p:cNvPr id="1036" name="Picture 12">
            <a:extLst>
              <a:ext uri="{FF2B5EF4-FFF2-40B4-BE49-F238E27FC236}">
                <a16:creationId xmlns:a16="http://schemas.microsoft.com/office/drawing/2014/main" id="{2EC3E735-19B2-98B9-ADA1-A6E5EF529C03}"/>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9292206" y="4270742"/>
            <a:ext cx="2215357" cy="2332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08735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blip>
          <a:stretch>
            <a:fillRect/>
          </a:stretch>
        </p:blipFill>
        <p:spPr>
          <a:xfrm>
            <a:off x="1642069" y="2058801"/>
            <a:ext cx="1575534" cy="667200"/>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8738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22566" y="2161929"/>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a:solidFill>
                  <a:schemeClr val="dk1"/>
                </a:solidFill>
                <a:latin typeface="Playfair Display" panose="00000500000000000000" pitchFamily="2" charset="0"/>
                <a:ea typeface="Montserrat Medium"/>
                <a:cs typeface="Montserrat Medium"/>
                <a:sym typeface="Montserrat Medium"/>
              </a:rPr>
              <a:t>raining</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8" name="Rectangle 7">
            <a:extLst>
              <a:ext uri="{FF2B5EF4-FFF2-40B4-BE49-F238E27FC236}">
                <a16:creationId xmlns:a16="http://schemas.microsoft.com/office/drawing/2014/main" id="{2F68E704-8308-AB9F-D0C1-249665EB45D4}"/>
              </a:ext>
            </a:extLst>
          </p:cNvPr>
          <p:cNvSpPr/>
          <p:nvPr/>
        </p:nvSpPr>
        <p:spPr>
          <a:xfrm>
            <a:off x="4403387" y="959027"/>
            <a:ext cx="7422853" cy="6204605"/>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Google Shape;121;p15">
            <a:extLst>
              <a:ext uri="{FF2B5EF4-FFF2-40B4-BE49-F238E27FC236}">
                <a16:creationId xmlns:a16="http://schemas.microsoft.com/office/drawing/2014/main" id="{1286208D-20B1-57B8-4880-2750B213B54A}"/>
              </a:ext>
            </a:extLst>
          </p:cNvPr>
          <p:cNvSpPr txBox="1"/>
          <p:nvPr/>
        </p:nvSpPr>
        <p:spPr>
          <a:xfrm>
            <a:off x="4678781" y="2446911"/>
            <a:ext cx="6997929" cy="3800392"/>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US" sz="2000" dirty="0">
                <a:solidFill>
                  <a:srgbClr val="313E53"/>
                </a:solidFill>
                <a:latin typeface="Montserrat" panose="00000500000000000000" pitchFamily="2" charset="0"/>
                <a:ea typeface="Montserrat Medium"/>
                <a:cs typeface="Montserrat Medium"/>
                <a:sym typeface="Montserrat Medium"/>
              </a:rPr>
              <a:t>Use your Emotional Vocabulary Grid.</a:t>
            </a:r>
          </a:p>
          <a:p>
            <a:pPr marL="0" lvl="0" indent="0" rtl="0">
              <a:lnSpc>
                <a:spcPct val="115000"/>
              </a:lnSpc>
              <a:spcBef>
                <a:spcPts val="0"/>
              </a:spcBef>
              <a:spcAft>
                <a:spcPts val="0"/>
              </a:spcAft>
              <a:buNone/>
            </a:pPr>
            <a:endParaRPr lang="en-US" sz="20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US" sz="2000" dirty="0">
                <a:solidFill>
                  <a:srgbClr val="313E53"/>
                </a:solidFill>
                <a:latin typeface="Montserrat" panose="00000500000000000000" pitchFamily="2" charset="0"/>
                <a:ea typeface="Montserrat Medium"/>
                <a:cs typeface="Montserrat Medium"/>
                <a:sym typeface="Montserrat Medium"/>
              </a:rPr>
              <a:t>How do you think the character on the front cover is feeling? </a:t>
            </a:r>
            <a:endParaRPr lang="en-GB" sz="2000" dirty="0">
              <a:solidFill>
                <a:srgbClr val="313E53"/>
              </a:solidFill>
              <a:latin typeface="Montserrat" panose="00000500000000000000" pitchFamily="2" charset="0"/>
              <a:ea typeface="Montserrat Medium"/>
              <a:cs typeface="Montserrat Medium"/>
              <a:sym typeface="Montserrat Medium"/>
            </a:endParaRPr>
          </a:p>
        </p:txBody>
      </p:sp>
      <p:sp>
        <p:nvSpPr>
          <p:cNvPr id="10" name="TextBox 9">
            <a:extLst>
              <a:ext uri="{FF2B5EF4-FFF2-40B4-BE49-F238E27FC236}">
                <a16:creationId xmlns:a16="http://schemas.microsoft.com/office/drawing/2014/main" id="{622B1552-EB5A-9739-5DC0-4EB4C6225F47}"/>
              </a:ext>
            </a:extLst>
          </p:cNvPr>
          <p:cNvSpPr txBox="1"/>
          <p:nvPr/>
        </p:nvSpPr>
        <p:spPr>
          <a:xfrm>
            <a:off x="4579732" y="1117423"/>
            <a:ext cx="4926349" cy="646331"/>
          </a:xfrm>
          <a:prstGeom prst="rect">
            <a:avLst/>
          </a:prstGeom>
          <a:noFill/>
        </p:spPr>
        <p:txBody>
          <a:bodyPr wrap="none" rtlCol="0">
            <a:spAutoFit/>
          </a:bodyPr>
          <a:lstStyle/>
          <a:p>
            <a:pPr algn="ctr"/>
            <a:r>
              <a:rPr lang="en-US" sz="3600" b="1">
                <a:solidFill>
                  <a:srgbClr val="313E53"/>
                </a:solidFill>
                <a:latin typeface="Playfair Display" panose="00000500000000000000" pitchFamily="2" charset="0"/>
              </a:rPr>
              <a:t>Emotional Vocabulary</a:t>
            </a:r>
            <a:endParaRPr lang="en-GB" sz="3600" b="1">
              <a:solidFill>
                <a:srgbClr val="313E53"/>
              </a:solidFill>
              <a:latin typeface="Playfair Display" panose="00000500000000000000" pitchFamily="2" charset="0"/>
            </a:endParaRPr>
          </a:p>
        </p:txBody>
      </p:sp>
      <p:pic>
        <p:nvPicPr>
          <p:cNvPr id="11" name="Google Shape;119;p15">
            <a:extLst>
              <a:ext uri="{FF2B5EF4-FFF2-40B4-BE49-F238E27FC236}">
                <a16:creationId xmlns:a16="http://schemas.microsoft.com/office/drawing/2014/main" id="{C59D76D3-EEB8-ED95-F1FB-3D6403666626}"/>
              </a:ext>
            </a:extLst>
          </p:cNvPr>
          <p:cNvPicPr preferRelativeResize="0"/>
          <p:nvPr/>
        </p:nvPicPr>
        <p:blipFill>
          <a:blip r:embed="rId16">
            <a:alphaModFix/>
          </a:blip>
          <a:stretch>
            <a:fillRect/>
          </a:stretch>
        </p:blipFill>
        <p:spPr>
          <a:xfrm>
            <a:off x="4659287" y="1779656"/>
            <a:ext cx="3519523" cy="138533"/>
          </a:xfrm>
          <a:prstGeom prst="rect">
            <a:avLst/>
          </a:prstGeom>
          <a:noFill/>
          <a:ln>
            <a:noFill/>
          </a:ln>
        </p:spPr>
      </p:pic>
      <p:grpSp>
        <p:nvGrpSpPr>
          <p:cNvPr id="47" name="Group 46">
            <a:extLst>
              <a:ext uri="{FF2B5EF4-FFF2-40B4-BE49-F238E27FC236}">
                <a16:creationId xmlns:a16="http://schemas.microsoft.com/office/drawing/2014/main" id="{4303E6B4-D965-355B-9A03-2AEF1B4E3173}"/>
              </a:ext>
            </a:extLst>
          </p:cNvPr>
          <p:cNvGrpSpPr/>
          <p:nvPr/>
        </p:nvGrpSpPr>
        <p:grpSpPr>
          <a:xfrm>
            <a:off x="5141337" y="4541303"/>
            <a:ext cx="5946952" cy="1523374"/>
            <a:chOff x="4626324" y="5367027"/>
            <a:chExt cx="5946952" cy="1523374"/>
          </a:xfrm>
        </p:grpSpPr>
        <p:pic>
          <p:nvPicPr>
            <p:cNvPr id="13" name="Picture 12">
              <a:extLst>
                <a:ext uri="{FF2B5EF4-FFF2-40B4-BE49-F238E27FC236}">
                  <a16:creationId xmlns:a16="http://schemas.microsoft.com/office/drawing/2014/main" id="{CBCE6825-0C19-F1DF-528E-1495877A1C82}"/>
                </a:ext>
              </a:extLst>
            </p:cNvPr>
            <p:cNvPicPr>
              <a:picLocks noChangeAspect="1"/>
            </p:cNvPicPr>
            <p:nvPr/>
          </p:nvPicPr>
          <p:blipFill rotWithShape="1">
            <a:blip r:embed="rId17"/>
            <a:srcRect l="73791" b="60634"/>
            <a:stretch/>
          </p:blipFill>
          <p:spPr>
            <a:xfrm>
              <a:off x="8507265" y="5367027"/>
              <a:ext cx="1082708" cy="1468768"/>
            </a:xfrm>
            <a:prstGeom prst="rect">
              <a:avLst/>
            </a:prstGeom>
          </p:spPr>
        </p:pic>
        <p:pic>
          <p:nvPicPr>
            <p:cNvPr id="14" name="Picture 13">
              <a:extLst>
                <a:ext uri="{FF2B5EF4-FFF2-40B4-BE49-F238E27FC236}">
                  <a16:creationId xmlns:a16="http://schemas.microsoft.com/office/drawing/2014/main" id="{C1B9545F-212E-58CD-44AF-73550C06F1F7}"/>
                </a:ext>
              </a:extLst>
            </p:cNvPr>
            <p:cNvPicPr>
              <a:picLocks noChangeAspect="1"/>
            </p:cNvPicPr>
            <p:nvPr/>
          </p:nvPicPr>
          <p:blipFill rotWithShape="1">
            <a:blip r:embed="rId18"/>
            <a:srcRect l="51154" t="51183" r="27600" b="9629"/>
            <a:stretch/>
          </p:blipFill>
          <p:spPr>
            <a:xfrm rot="597784">
              <a:off x="5713098" y="5466417"/>
              <a:ext cx="872472" cy="1293037"/>
            </a:xfrm>
            <a:prstGeom prst="rect">
              <a:avLst/>
            </a:prstGeom>
          </p:spPr>
        </p:pic>
        <p:pic>
          <p:nvPicPr>
            <p:cNvPr id="16" name="Picture 15">
              <a:extLst>
                <a:ext uri="{FF2B5EF4-FFF2-40B4-BE49-F238E27FC236}">
                  <a16:creationId xmlns:a16="http://schemas.microsoft.com/office/drawing/2014/main" id="{F42909A9-5FC5-1523-C05A-2C5DD473F078}"/>
                </a:ext>
              </a:extLst>
            </p:cNvPr>
            <p:cNvPicPr>
              <a:picLocks noChangeAspect="1"/>
            </p:cNvPicPr>
            <p:nvPr/>
          </p:nvPicPr>
          <p:blipFill rotWithShape="1">
            <a:blip r:embed="rId17"/>
            <a:srcRect l="51967" t="51223" r="28910" b="8921"/>
            <a:stretch/>
          </p:blipFill>
          <p:spPr>
            <a:xfrm rot="644935">
              <a:off x="7638050" y="5482490"/>
              <a:ext cx="821918" cy="1300751"/>
            </a:xfrm>
            <a:prstGeom prst="rect">
              <a:avLst/>
            </a:prstGeom>
          </p:spPr>
        </p:pic>
        <p:pic>
          <p:nvPicPr>
            <p:cNvPr id="17" name="Picture 16">
              <a:extLst>
                <a:ext uri="{FF2B5EF4-FFF2-40B4-BE49-F238E27FC236}">
                  <a16:creationId xmlns:a16="http://schemas.microsoft.com/office/drawing/2014/main" id="{769F6418-E671-9DED-E99F-CE88EEA813DC}"/>
                </a:ext>
              </a:extLst>
            </p:cNvPr>
            <p:cNvPicPr>
              <a:picLocks noChangeAspect="1"/>
            </p:cNvPicPr>
            <p:nvPr/>
          </p:nvPicPr>
          <p:blipFill rotWithShape="1">
            <a:blip r:embed="rId18"/>
            <a:srcRect t="48627" r="74499" b="8291"/>
            <a:stretch/>
          </p:blipFill>
          <p:spPr>
            <a:xfrm rot="21149046">
              <a:off x="9490568" y="5393278"/>
              <a:ext cx="1082708" cy="1497123"/>
            </a:xfrm>
            <a:prstGeom prst="rect">
              <a:avLst/>
            </a:prstGeom>
          </p:spPr>
        </p:pic>
        <p:pic>
          <p:nvPicPr>
            <p:cNvPr id="45" name="Picture 44">
              <a:extLst>
                <a:ext uri="{FF2B5EF4-FFF2-40B4-BE49-F238E27FC236}">
                  <a16:creationId xmlns:a16="http://schemas.microsoft.com/office/drawing/2014/main" id="{88CF35F1-65BB-0973-DF94-16D1B46F1DAE}"/>
                </a:ext>
              </a:extLst>
            </p:cNvPr>
            <p:cNvPicPr>
              <a:picLocks noChangeAspect="1"/>
            </p:cNvPicPr>
            <p:nvPr/>
          </p:nvPicPr>
          <p:blipFill rotWithShape="1">
            <a:blip r:embed="rId17"/>
            <a:srcRect l="-1" r="77605" b="60445"/>
            <a:stretch/>
          </p:blipFill>
          <p:spPr>
            <a:xfrm rot="21215629">
              <a:off x="4626324" y="5433402"/>
              <a:ext cx="940186" cy="1329952"/>
            </a:xfrm>
            <a:prstGeom prst="rect">
              <a:avLst/>
            </a:prstGeom>
          </p:spPr>
        </p:pic>
        <p:pic>
          <p:nvPicPr>
            <p:cNvPr id="46" name="Picture 45">
              <a:extLst>
                <a:ext uri="{FF2B5EF4-FFF2-40B4-BE49-F238E27FC236}">
                  <a16:creationId xmlns:a16="http://schemas.microsoft.com/office/drawing/2014/main" id="{31C5898B-3865-C420-AAE2-B7F022B8FD1F}"/>
                </a:ext>
              </a:extLst>
            </p:cNvPr>
            <p:cNvPicPr>
              <a:picLocks noChangeAspect="1"/>
            </p:cNvPicPr>
            <p:nvPr/>
          </p:nvPicPr>
          <p:blipFill rotWithShape="1">
            <a:blip r:embed="rId18"/>
            <a:srcRect l="75981" b="60769"/>
            <a:stretch/>
          </p:blipFill>
          <p:spPr>
            <a:xfrm rot="21148997">
              <a:off x="6653033" y="5456625"/>
              <a:ext cx="936320" cy="1357952"/>
            </a:xfrm>
            <a:prstGeom prst="rect">
              <a:avLst/>
            </a:prstGeom>
          </p:spPr>
        </p:pic>
      </p:grpSp>
    </p:spTree>
    <p:extLst>
      <p:ext uri="{BB962C8B-B14F-4D97-AF65-F5344CB8AC3E}">
        <p14:creationId xmlns:p14="http://schemas.microsoft.com/office/powerpoint/2010/main" val="4382083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2">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3">
            <a:alphaModFix/>
          </a:blip>
          <a:stretch>
            <a:fillRect/>
          </a:stretch>
        </p:blipFill>
        <p:spPr>
          <a:xfrm>
            <a:off x="1629915" y="3017627"/>
            <a:ext cx="1621966" cy="635877"/>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4">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5">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6">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3404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76396" y="3095400"/>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bjective</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798362" y="632460"/>
            <a:ext cx="6997469"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5141490" y="1143726"/>
            <a:ext cx="6334230" cy="2802427"/>
          </a:xfrm>
          <a:prstGeom prst="rect">
            <a:avLst/>
          </a:prstGeom>
          <a:noFill/>
          <a:ln>
            <a:noFill/>
          </a:ln>
        </p:spPr>
        <p:txBody>
          <a:bodyPr spcFirstLastPara="1" wrap="square" lIns="91425" tIns="91425" rIns="91425" bIns="91425" anchor="t" anchorCtr="0">
            <a:noAutofit/>
          </a:bodyPr>
          <a:lstStyle/>
          <a:p>
            <a:pPr lvl="0">
              <a:lnSpc>
                <a:spcPct val="107000"/>
              </a:lnSpc>
            </a:pPr>
            <a:r>
              <a:rPr lang="en-GB" sz="2500">
                <a:effectLst/>
                <a:latin typeface="Montserrat" panose="00000500000000000000" pitchFamily="2" charset="0"/>
                <a:ea typeface="Aptos" panose="020B0004020202020204" pitchFamily="34" charset="0"/>
                <a:cs typeface="Times New Roman" panose="02020603050405020304" pitchFamily="18" charset="0"/>
              </a:rPr>
              <a:t>I can tell you some strategies I have for managing disappointment.</a:t>
            </a:r>
            <a:endParaRPr lang="en-GB" sz="2500">
              <a:solidFill>
                <a:schemeClr val="dk1"/>
              </a:solidFill>
              <a:latin typeface="Montserrat" panose="00000500000000000000" pitchFamily="2" charset="0"/>
              <a:ea typeface="Montserrat Medium"/>
              <a:cs typeface="Montserrat Medium"/>
              <a:sym typeface="Montserrat Medium"/>
            </a:endParaRPr>
          </a:p>
        </p:txBody>
      </p:sp>
      <p:sp>
        <p:nvSpPr>
          <p:cNvPr id="48" name="Freeform 3">
            <a:extLst>
              <a:ext uri="{FF2B5EF4-FFF2-40B4-BE49-F238E27FC236}">
                <a16:creationId xmlns:a16="http://schemas.microsoft.com/office/drawing/2014/main" id="{95F3EF56-C5AD-6468-A653-C69DE93BCF30}"/>
              </a:ext>
            </a:extLst>
          </p:cNvPr>
          <p:cNvSpPr/>
          <p:nvPr/>
        </p:nvSpPr>
        <p:spPr>
          <a:xfrm rot="21312372">
            <a:off x="7460745" y="422551"/>
            <a:ext cx="2086086" cy="470332"/>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grpSp>
        <p:nvGrpSpPr>
          <p:cNvPr id="5" name="Group 4">
            <a:extLst>
              <a:ext uri="{FF2B5EF4-FFF2-40B4-BE49-F238E27FC236}">
                <a16:creationId xmlns:a16="http://schemas.microsoft.com/office/drawing/2014/main" id="{E0A76C89-91FC-4C61-4C32-3A767ADD48F3}"/>
              </a:ext>
            </a:extLst>
          </p:cNvPr>
          <p:cNvGrpSpPr/>
          <p:nvPr/>
        </p:nvGrpSpPr>
        <p:grpSpPr>
          <a:xfrm rot="760639">
            <a:off x="8691171" y="3183613"/>
            <a:ext cx="2832222" cy="4256048"/>
            <a:chOff x="3081617" y="1188283"/>
            <a:chExt cx="2813650" cy="4311312"/>
          </a:xfrm>
        </p:grpSpPr>
        <p:sp>
          <p:nvSpPr>
            <p:cNvPr id="12" name="Rectangle 11">
              <a:extLst>
                <a:ext uri="{FF2B5EF4-FFF2-40B4-BE49-F238E27FC236}">
                  <a16:creationId xmlns:a16="http://schemas.microsoft.com/office/drawing/2014/main" id="{82A7E93B-A767-714F-FDF7-E50185E617D5}"/>
                </a:ext>
              </a:extLst>
            </p:cNvPr>
            <p:cNvSpPr/>
            <p:nvPr/>
          </p:nvSpPr>
          <p:spPr>
            <a:xfrm>
              <a:off x="3081617" y="1188283"/>
              <a:ext cx="2813650" cy="4311312"/>
            </a:xfrm>
            <a:prstGeom prst="rect">
              <a:avLst/>
            </a:prstGeom>
            <a:solidFill>
              <a:schemeClr val="bg1"/>
            </a:solidFill>
            <a:ln>
              <a:solidFill>
                <a:srgbClr val="3380A3"/>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5" name="Picture 14">
              <a:extLst>
                <a:ext uri="{FF2B5EF4-FFF2-40B4-BE49-F238E27FC236}">
                  <a16:creationId xmlns:a16="http://schemas.microsoft.com/office/drawing/2014/main" id="{16D2BCD9-A13B-64F8-2E51-63C3FD53018E}"/>
                </a:ext>
              </a:extLst>
            </p:cNvPr>
            <p:cNvPicPr>
              <a:picLocks noChangeAspect="1"/>
            </p:cNvPicPr>
            <p:nvPr/>
          </p:nvPicPr>
          <p:blipFill>
            <a:blip r:embed="rId17"/>
            <a:stretch>
              <a:fillRect/>
            </a:stretch>
          </p:blipFill>
          <p:spPr>
            <a:xfrm>
              <a:off x="3274779" y="1622097"/>
              <a:ext cx="2433967" cy="3277017"/>
            </a:xfrm>
            <a:prstGeom prst="rect">
              <a:avLst/>
            </a:prstGeom>
            <a:ln>
              <a:solidFill>
                <a:srgbClr val="3380A3"/>
              </a:solidFill>
            </a:ln>
            <a:effectLst/>
          </p:spPr>
        </p:pic>
      </p:grpSp>
      <p:sp>
        <p:nvSpPr>
          <p:cNvPr id="49" name="Freeform 3">
            <a:extLst>
              <a:ext uri="{FF2B5EF4-FFF2-40B4-BE49-F238E27FC236}">
                <a16:creationId xmlns:a16="http://schemas.microsoft.com/office/drawing/2014/main" id="{99E9D9DB-1B89-2CE5-C9B6-DB60C28DEA8C}"/>
              </a:ext>
            </a:extLst>
          </p:cNvPr>
          <p:cNvSpPr/>
          <p:nvPr/>
        </p:nvSpPr>
        <p:spPr>
          <a:xfrm rot="285236">
            <a:off x="9879996" y="3007350"/>
            <a:ext cx="1742633" cy="389587"/>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Tree>
    <p:extLst>
      <p:ext uri="{BB962C8B-B14F-4D97-AF65-F5344CB8AC3E}">
        <p14:creationId xmlns:p14="http://schemas.microsoft.com/office/powerpoint/2010/main" val="12260675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blip>
          <a:stretch>
            <a:fillRect/>
          </a:stretch>
        </p:blipFill>
        <p:spPr>
          <a:xfrm>
            <a:off x="1657611" y="3790535"/>
            <a:ext cx="1608654" cy="626569"/>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803554"/>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92309" y="3915856"/>
            <a:ext cx="1280821" cy="667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GB" sz="2400" b="0" i="1" u="none" strike="noStrike" kern="1200" cap="none" spc="0" normalizeH="0" baseline="0" noProof="0" err="1">
                <a:ln>
                  <a:noFill/>
                </a:ln>
                <a:solidFill>
                  <a:prstClr val="black"/>
                </a:solidFill>
                <a:effectLst/>
                <a:uLnTx/>
                <a:uFillTx/>
                <a:latin typeface="Playfair Display" panose="00000500000000000000" pitchFamily="2" charset="0"/>
                <a:ea typeface="Montserrat Medium"/>
                <a:cs typeface="Montserrat Medium"/>
                <a:sym typeface="Montserrat Medium"/>
              </a:rPr>
              <a:t>ead</a:t>
            </a:r>
            <a:endParaRPr kumimoji="0" sz="2400" b="0" i="1" u="none" strike="noStrike" kern="1200" cap="none" spc="0" normalizeH="0" baseline="0" noProof="0">
              <a:ln>
                <a:noFill/>
              </a:ln>
              <a:solidFill>
                <a:prstClr val="black"/>
              </a:solidFill>
              <a:effectLst/>
              <a:uLnTx/>
              <a:uFillTx/>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47033" y="441526"/>
            <a:ext cx="7963062" cy="689034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326306" y="2156617"/>
            <a:ext cx="7684365" cy="2802427"/>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2000" b="1" i="0" u="none" strike="noStrike" kern="1200" cap="none" spc="0" normalizeH="0" baseline="0" noProof="0" dirty="0">
                <a:ln>
                  <a:noFill/>
                </a:ln>
                <a:solidFill>
                  <a:prstClr val="black"/>
                </a:solidFill>
                <a:effectLst/>
                <a:uLnTx/>
                <a:uFillTx/>
                <a:latin typeface="Montserrat"/>
                <a:ea typeface="+mn-ea"/>
                <a:cs typeface="+mn-cs"/>
              </a:rPr>
              <a:t>Vocabulary: </a:t>
            </a:r>
          </a:p>
          <a:p>
            <a:pPr marL="0" marR="0" lvl="0" indent="0" algn="l" defTabSz="914400" rtl="0" eaLnBrk="1" fontAlgn="base" latinLnBrk="0" hangingPunct="1">
              <a:lnSpc>
                <a:spcPct val="150000"/>
              </a:lnSpc>
              <a:spcBef>
                <a:spcPts val="0"/>
              </a:spcBef>
              <a:spcAft>
                <a:spcPts val="0"/>
              </a:spcAft>
              <a:buClrTx/>
              <a:buSzTx/>
              <a:buFontTx/>
              <a:buNone/>
              <a:tabLst/>
              <a:defRPr/>
            </a:pPr>
            <a:endParaRPr kumimoji="0" lang="en-GB" sz="2000" b="1" i="0" u="none" strike="noStrike" kern="1200" cap="none" spc="0" normalizeH="0" baseline="0" noProof="0" dirty="0">
              <a:ln>
                <a:noFill/>
              </a:ln>
              <a:solidFill>
                <a:prstClr val="black"/>
              </a:solidFill>
              <a:effectLst/>
              <a:uLnTx/>
              <a:uFillTx/>
              <a:latin typeface="Montserrat"/>
              <a:ea typeface="+mn-ea"/>
              <a:cs typeface="+mn-cs"/>
            </a:endParaRPr>
          </a:p>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Montserrat"/>
                <a:ea typeface="+mn-ea"/>
                <a:cs typeface="+mn-cs"/>
              </a:rPr>
              <a:t>Have you heard </a:t>
            </a:r>
            <a:r>
              <a:rPr lang="en-GB" sz="2000" dirty="0">
                <a:solidFill>
                  <a:prstClr val="black"/>
                </a:solidFill>
                <a:latin typeface="Montserrat"/>
              </a:rPr>
              <a:t>the term ‘</a:t>
            </a:r>
            <a:r>
              <a:rPr kumimoji="0" lang="en-GB" sz="2000" b="1" i="0" u="none" strike="noStrike" kern="1200" cap="none" spc="0" normalizeH="0" baseline="0" noProof="0" dirty="0">
                <a:ln>
                  <a:noFill/>
                </a:ln>
                <a:solidFill>
                  <a:prstClr val="black"/>
                </a:solidFill>
                <a:effectLst/>
                <a:uLnTx/>
                <a:uFillTx/>
                <a:latin typeface="Montserrat"/>
                <a:ea typeface="+mn-ea"/>
                <a:cs typeface="+mn-cs"/>
              </a:rPr>
              <a:t>emotional regulation</a:t>
            </a:r>
            <a:r>
              <a:rPr kumimoji="0" lang="en-GB" sz="2000" b="0" i="0" u="none" strike="noStrike" kern="1200" cap="none" spc="0" normalizeH="0" baseline="0" noProof="0" dirty="0">
                <a:ln>
                  <a:noFill/>
                </a:ln>
                <a:solidFill>
                  <a:prstClr val="black"/>
                </a:solidFill>
                <a:effectLst/>
                <a:uLnTx/>
                <a:uFillTx/>
                <a:latin typeface="Montserrat"/>
                <a:ea typeface="+mn-ea"/>
                <a:cs typeface="+mn-cs"/>
              </a:rPr>
              <a:t>’? </a:t>
            </a:r>
          </a:p>
          <a:p>
            <a:pPr marL="0" marR="0" lvl="0" indent="0" algn="l" defTabSz="914400" rtl="0" eaLnBrk="1" fontAlgn="base" latinLnBrk="0" hangingPunct="1">
              <a:lnSpc>
                <a:spcPct val="150000"/>
              </a:lnSpc>
              <a:spcBef>
                <a:spcPts val="0"/>
              </a:spcBef>
              <a:spcAft>
                <a:spcPts val="0"/>
              </a:spcAft>
              <a:buClrTx/>
              <a:buSzTx/>
              <a:buFontTx/>
              <a:buNone/>
              <a:tabLst/>
              <a:defRPr/>
            </a:pPr>
            <a:endParaRPr lang="en-GB" sz="2000" dirty="0">
              <a:solidFill>
                <a:prstClr val="black"/>
              </a:solidFill>
              <a:latin typeface="Montserrat"/>
            </a:endParaRPr>
          </a:p>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Montserrat"/>
                <a:ea typeface="+mn-ea"/>
                <a:cs typeface="+mn-cs"/>
              </a:rPr>
              <a:t>What could it mean? </a:t>
            </a:r>
          </a:p>
          <a:p>
            <a:pPr marL="0" marR="0" lvl="0" indent="0" algn="l" defTabSz="914400" rtl="0" eaLnBrk="1" fontAlgn="base" latinLnBrk="0" hangingPunct="1">
              <a:lnSpc>
                <a:spcPct val="150000"/>
              </a:lnSpc>
              <a:spcBef>
                <a:spcPts val="0"/>
              </a:spcBef>
              <a:spcAft>
                <a:spcPts val="0"/>
              </a:spcAft>
              <a:buClrTx/>
              <a:buSzTx/>
              <a:buFontTx/>
              <a:buNone/>
              <a:tabLst/>
              <a:defRPr/>
            </a:pPr>
            <a:endParaRPr lang="en-GB" sz="2000" dirty="0">
              <a:solidFill>
                <a:prstClr val="black"/>
              </a:solidFill>
              <a:latin typeface="Montserrat"/>
            </a:endParaRPr>
          </a:p>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Montserrat"/>
                <a:ea typeface="+mn-ea"/>
                <a:cs typeface="+mn-cs"/>
              </a:rPr>
              <a:t>What words can you link to this?​</a:t>
            </a:r>
          </a:p>
          <a:p>
            <a:pPr marL="0" marR="0" lvl="0" indent="0" algn="l" defTabSz="914400" rtl="0" eaLnBrk="1" fontAlgn="base" latinLnBrk="0" hangingPunct="1">
              <a:lnSpc>
                <a:spcPct val="150000"/>
              </a:lnSpc>
              <a:spcBef>
                <a:spcPts val="0"/>
              </a:spcBef>
              <a:spcAft>
                <a:spcPts val="0"/>
              </a:spcAft>
              <a:buClrTx/>
              <a:buSzTx/>
              <a:buFontTx/>
              <a:buNone/>
              <a:tabLst/>
              <a:defRPr/>
            </a:pPr>
            <a:endParaRPr lang="en-GB" sz="2000" dirty="0">
              <a:solidFill>
                <a:prstClr val="black"/>
              </a:solidFill>
              <a:latin typeface="Montserrat"/>
            </a:endParaRPr>
          </a:p>
          <a:p>
            <a:pPr marL="0" marR="0" lvl="0" indent="0" algn="l" defTabSz="914400" rtl="0" eaLnBrk="1" fontAlgn="base" latinLnBrk="0" hangingPunct="1">
              <a:lnSpc>
                <a:spcPct val="150000"/>
              </a:lnSpc>
              <a:spcBef>
                <a:spcPts val="0"/>
              </a:spcBef>
              <a:spcAft>
                <a:spcPts val="0"/>
              </a:spcAft>
              <a:buClrTx/>
              <a:buSzTx/>
              <a:buFontTx/>
              <a:buNone/>
              <a:tabLst/>
              <a:defRPr/>
            </a:pPr>
            <a:r>
              <a:rPr lang="en-GB" sz="2000" i="1" dirty="0">
                <a:solidFill>
                  <a:prstClr val="black"/>
                </a:solidFill>
                <a:latin typeface="Montserrat"/>
              </a:rPr>
              <a:t>Some definitions are on the next slide…</a:t>
            </a:r>
            <a:endParaRPr kumimoji="0" lang="en-GB" sz="2000" b="0" i="1" u="none" strike="noStrike" kern="1200" cap="none" spc="0" normalizeH="0" baseline="0" noProof="0" dirty="0">
              <a:ln>
                <a:noFill/>
              </a:ln>
              <a:solidFill>
                <a:prstClr val="black"/>
              </a:solidFill>
              <a:effectLst/>
              <a:uLnTx/>
              <a:uFillTx/>
              <a:latin typeface="Montserrat"/>
              <a:ea typeface="+mn-ea"/>
              <a:cs typeface="+mn-cs"/>
            </a:endParaRPr>
          </a:p>
          <a:p>
            <a:pPr marL="0" marR="0" lvl="0" indent="0" algn="l" defTabSz="914400" rtl="0" eaLnBrk="1" fontAlgn="base" latinLnBrk="0" hangingPunct="1">
              <a:lnSpc>
                <a:spcPct val="15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Montserrat"/>
              <a:ea typeface="+mn-ea"/>
              <a:cs typeface="+mn-cs"/>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088535" y="602782"/>
            <a:ext cx="3435557"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rPr>
              <a:t>Enjoy the Story</a:t>
            </a:r>
            <a:endParaRPr kumimoji="0" lang="en-GB"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183371" y="1304009"/>
            <a:ext cx="3519523" cy="138533"/>
          </a:xfrm>
          <a:prstGeom prst="rect">
            <a:avLst/>
          </a:prstGeom>
          <a:noFill/>
          <a:ln>
            <a:noFill/>
          </a:ln>
        </p:spPr>
      </p:pic>
      <p:pic>
        <p:nvPicPr>
          <p:cNvPr id="10" name="Picture 9" descr="A child reading a book&#10;&#10;Description automatically generated">
            <a:extLst>
              <a:ext uri="{FF2B5EF4-FFF2-40B4-BE49-F238E27FC236}">
                <a16:creationId xmlns:a16="http://schemas.microsoft.com/office/drawing/2014/main" id="{6308CEE2-0777-58CC-0CE3-0FEBE43DA0C3}"/>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473202" y="602256"/>
            <a:ext cx="2578395" cy="1822811"/>
          </a:xfrm>
          <a:prstGeom prst="rect">
            <a:avLst/>
          </a:prstGeom>
        </p:spPr>
      </p:pic>
    </p:spTree>
    <p:extLst>
      <p:ext uri="{BB962C8B-B14F-4D97-AF65-F5344CB8AC3E}">
        <p14:creationId xmlns:p14="http://schemas.microsoft.com/office/powerpoint/2010/main" val="39691510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blip>
          <a:stretch>
            <a:fillRect/>
          </a:stretch>
        </p:blipFill>
        <p:spPr>
          <a:xfrm>
            <a:off x="1657611" y="3790535"/>
            <a:ext cx="1608654" cy="626569"/>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35166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92309" y="3915856"/>
            <a:ext cx="1280821" cy="667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GB" sz="2400" b="0" i="1" u="none" strike="noStrike" kern="1200" cap="none" spc="0" normalizeH="0" baseline="0" noProof="0" err="1">
                <a:ln>
                  <a:noFill/>
                </a:ln>
                <a:solidFill>
                  <a:prstClr val="black"/>
                </a:solidFill>
                <a:effectLst/>
                <a:uLnTx/>
                <a:uFillTx/>
                <a:latin typeface="Playfair Display" panose="00000500000000000000" pitchFamily="2" charset="0"/>
                <a:ea typeface="Montserrat Medium"/>
                <a:cs typeface="Montserrat Medium"/>
                <a:sym typeface="Montserrat Medium"/>
              </a:rPr>
              <a:t>ead</a:t>
            </a:r>
            <a:endParaRPr kumimoji="0" sz="2400" b="0" i="1" u="none" strike="noStrike" kern="1200" cap="none" spc="0" normalizeH="0" baseline="0" noProof="0">
              <a:ln>
                <a:noFill/>
              </a:ln>
              <a:solidFill>
                <a:prstClr val="black"/>
              </a:solidFill>
              <a:effectLst/>
              <a:uLnTx/>
              <a:uFillTx/>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47033" y="441526"/>
            <a:ext cx="7963062" cy="689034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227077" y="2027786"/>
            <a:ext cx="7684365" cy="2802427"/>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Montserrat"/>
                <a:ea typeface="+mn-ea"/>
                <a:cs typeface="+mn-cs"/>
              </a:rPr>
              <a:t>Which definition of </a:t>
            </a:r>
            <a:r>
              <a:rPr kumimoji="0" lang="en-GB" sz="1400" b="1" i="0" u="none" strike="noStrike" kern="1200" cap="none" spc="0" normalizeH="0" baseline="0" noProof="0" dirty="0">
                <a:ln>
                  <a:noFill/>
                </a:ln>
                <a:solidFill>
                  <a:prstClr val="black"/>
                </a:solidFill>
                <a:effectLst/>
                <a:uLnTx/>
                <a:uFillTx/>
                <a:latin typeface="Montserrat"/>
                <a:ea typeface="+mn-ea"/>
                <a:cs typeface="+mn-cs"/>
              </a:rPr>
              <a:t>emotional regulation </a:t>
            </a:r>
            <a:r>
              <a:rPr kumimoji="0" lang="en-GB" sz="1400" b="0" i="0" u="none" strike="noStrike" kern="1200" cap="none" spc="0" normalizeH="0" baseline="0" noProof="0" dirty="0">
                <a:ln>
                  <a:noFill/>
                </a:ln>
                <a:solidFill>
                  <a:prstClr val="black"/>
                </a:solidFill>
                <a:effectLst/>
                <a:uLnTx/>
                <a:uFillTx/>
                <a:latin typeface="Montserrat"/>
                <a:ea typeface="+mn-ea"/>
                <a:cs typeface="+mn-cs"/>
              </a:rPr>
              <a:t>makes the most sense to you?</a:t>
            </a:r>
          </a:p>
          <a:p>
            <a:pPr marL="0" marR="0" lvl="0" indent="0" algn="l" defTabSz="914400" rtl="0" eaLnBrk="1" fontAlgn="base" latinLnBrk="0" hangingPunct="1">
              <a:lnSpc>
                <a:spcPct val="150000"/>
              </a:lnSpc>
              <a:spcBef>
                <a:spcPts val="0"/>
              </a:spcBef>
              <a:spcAft>
                <a:spcPts val="0"/>
              </a:spcAft>
              <a:buClrTx/>
              <a:buSzTx/>
              <a:buFontTx/>
              <a:buNone/>
              <a:tabLst/>
              <a:defRPr/>
            </a:pPr>
            <a:endParaRPr lang="en-GB" sz="1400" dirty="0">
              <a:solidFill>
                <a:prstClr val="black"/>
              </a:solidFill>
              <a:latin typeface="Montserrat"/>
            </a:endParaRPr>
          </a:p>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black"/>
                </a:solidFill>
                <a:effectLst/>
                <a:uLnTx/>
                <a:uFillTx/>
                <a:latin typeface="Montserrat"/>
                <a:ea typeface="+mn-ea"/>
                <a:cs typeface="+mn-cs"/>
              </a:rPr>
              <a:t>Science Direct: </a:t>
            </a:r>
            <a:r>
              <a:rPr kumimoji="0" lang="en-GB" sz="1400" b="0" i="0" u="none" strike="noStrike" kern="1200" cap="none" spc="0" normalizeH="0" baseline="0" noProof="0" dirty="0">
                <a:ln>
                  <a:noFill/>
                </a:ln>
                <a:solidFill>
                  <a:prstClr val="black"/>
                </a:solidFill>
                <a:effectLst/>
                <a:uLnTx/>
                <a:uFillTx/>
                <a:latin typeface="Montserrat"/>
                <a:ea typeface="+mn-ea"/>
                <a:cs typeface="+mn-cs"/>
              </a:rPr>
              <a:t>Emotion regulation can be defined as one's attempts to monitor and modulate their emotional experience.</a:t>
            </a:r>
          </a:p>
          <a:p>
            <a:pPr marL="0" marR="0" lvl="0" indent="0" algn="l" defTabSz="914400" rtl="0" eaLnBrk="1" fontAlgn="base" latinLnBrk="0" hangingPunct="1">
              <a:lnSpc>
                <a:spcPct val="150000"/>
              </a:lnSpc>
              <a:spcBef>
                <a:spcPts val="0"/>
              </a:spcBef>
              <a:spcAft>
                <a:spcPts val="0"/>
              </a:spcAft>
              <a:buClrTx/>
              <a:buSzTx/>
              <a:buFontTx/>
              <a:buNone/>
              <a:tabLst/>
              <a:defRPr/>
            </a:pPr>
            <a:endParaRPr kumimoji="0" lang="en-GB" sz="1400" b="0" i="0" u="none" strike="noStrike" kern="1200" cap="none" spc="0" normalizeH="0" baseline="0" noProof="0" dirty="0">
              <a:ln>
                <a:noFill/>
              </a:ln>
              <a:solidFill>
                <a:prstClr val="black"/>
              </a:solidFill>
              <a:effectLst/>
              <a:uLnTx/>
              <a:uFillTx/>
              <a:latin typeface="Montserrat"/>
              <a:ea typeface="+mn-ea"/>
              <a:cs typeface="+mn-cs"/>
            </a:endParaRPr>
          </a:p>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black"/>
                </a:solidFill>
                <a:effectLst/>
                <a:uLnTx/>
                <a:uFillTx/>
                <a:latin typeface="Montserrat"/>
                <a:ea typeface="+mn-ea"/>
                <a:cs typeface="+mn-cs"/>
              </a:rPr>
              <a:t>Psychology Today: </a:t>
            </a:r>
            <a:r>
              <a:rPr kumimoji="0" lang="en-GB" sz="1400" b="0" i="0" u="none" strike="noStrike" kern="1200" cap="none" spc="0" normalizeH="0" baseline="0" noProof="0" dirty="0">
                <a:ln>
                  <a:noFill/>
                </a:ln>
                <a:solidFill>
                  <a:prstClr val="black"/>
                </a:solidFill>
                <a:effectLst/>
                <a:uLnTx/>
                <a:uFillTx/>
                <a:latin typeface="Montserrat"/>
                <a:ea typeface="+mn-ea"/>
                <a:cs typeface="+mn-cs"/>
              </a:rPr>
              <a:t>Emotion regulation is the ability to exert control over one's own emotional state.​</a:t>
            </a:r>
          </a:p>
          <a:p>
            <a:pPr marL="0" marR="0" lvl="0" indent="0" algn="l" defTabSz="914400" rtl="0" eaLnBrk="1" fontAlgn="base" latinLnBrk="0" hangingPunct="1">
              <a:lnSpc>
                <a:spcPct val="150000"/>
              </a:lnSpc>
              <a:spcBef>
                <a:spcPts val="0"/>
              </a:spcBef>
              <a:spcAft>
                <a:spcPts val="0"/>
              </a:spcAft>
              <a:buClrTx/>
              <a:buSzTx/>
              <a:buFontTx/>
              <a:buNone/>
              <a:tabLst/>
              <a:defRPr/>
            </a:pPr>
            <a:endParaRPr kumimoji="0" lang="en-GB" sz="1400" b="0" i="0" u="none" strike="noStrike" kern="1200" cap="none" spc="0" normalizeH="0" baseline="0" noProof="0" dirty="0">
              <a:ln>
                <a:noFill/>
              </a:ln>
              <a:solidFill>
                <a:prstClr val="black"/>
              </a:solidFill>
              <a:effectLst/>
              <a:uLnTx/>
              <a:uFillTx/>
              <a:latin typeface="Montserrat"/>
              <a:ea typeface="+mn-ea"/>
              <a:cs typeface="+mn-cs"/>
            </a:endParaRPr>
          </a:p>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black"/>
                </a:solidFill>
                <a:effectLst/>
                <a:uLnTx/>
                <a:uFillTx/>
                <a:latin typeface="Montserrat"/>
                <a:ea typeface="+mn-ea"/>
                <a:cs typeface="+mn-cs"/>
              </a:rPr>
              <a:t>NHS</a:t>
            </a:r>
            <a:r>
              <a:rPr kumimoji="0" lang="en-GB" sz="1400" b="0" i="0" u="none" strike="noStrike" kern="1200" cap="none" spc="0" normalizeH="0" baseline="0" noProof="0" dirty="0">
                <a:ln>
                  <a:noFill/>
                </a:ln>
                <a:solidFill>
                  <a:prstClr val="black"/>
                </a:solidFill>
                <a:effectLst/>
                <a:uLnTx/>
                <a:uFillTx/>
                <a:latin typeface="Montserrat"/>
                <a:ea typeface="+mn-ea"/>
                <a:cs typeface="+mn-cs"/>
              </a:rPr>
              <a:t>: Emotion regulation is the ability to manage our emotions. ​</a:t>
            </a:r>
          </a:p>
          <a:p>
            <a:pPr marL="0" marR="0" lvl="0" indent="0" algn="l" defTabSz="914400" rtl="0" eaLnBrk="1" fontAlgn="base" latinLnBrk="0" hangingPunct="1">
              <a:lnSpc>
                <a:spcPct val="150000"/>
              </a:lnSpc>
              <a:spcBef>
                <a:spcPts val="0"/>
              </a:spcBef>
              <a:spcAft>
                <a:spcPts val="0"/>
              </a:spcAft>
              <a:buClrTx/>
              <a:buSzTx/>
              <a:buFontTx/>
              <a:buNone/>
              <a:tabLst/>
              <a:defRPr/>
            </a:pPr>
            <a:endParaRPr kumimoji="0" lang="en-GB" sz="1400" b="0" i="0" u="none" strike="noStrike" kern="1200" cap="none" spc="0" normalizeH="0" baseline="0" noProof="0" dirty="0">
              <a:ln>
                <a:noFill/>
              </a:ln>
              <a:solidFill>
                <a:prstClr val="black"/>
              </a:solidFill>
              <a:effectLst/>
              <a:uLnTx/>
              <a:uFillTx/>
              <a:latin typeface="Montserrat"/>
              <a:ea typeface="+mn-ea"/>
              <a:cs typeface="+mn-cs"/>
            </a:endParaRPr>
          </a:p>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black"/>
                </a:solidFill>
                <a:effectLst/>
                <a:uLnTx/>
                <a:uFillTx/>
                <a:latin typeface="Montserrat"/>
                <a:ea typeface="+mn-ea"/>
                <a:cs typeface="+mn-cs"/>
              </a:rPr>
              <a:t>Wikipedia</a:t>
            </a:r>
            <a:r>
              <a:rPr kumimoji="0" lang="en-GB" sz="1400" b="0" i="0" u="none" strike="noStrike" kern="1200" cap="none" spc="0" normalizeH="0" baseline="0" noProof="0" dirty="0">
                <a:ln>
                  <a:noFill/>
                </a:ln>
                <a:solidFill>
                  <a:prstClr val="black"/>
                </a:solidFill>
                <a:effectLst/>
                <a:uLnTx/>
                <a:uFillTx/>
                <a:latin typeface="Montserrat"/>
                <a:ea typeface="+mn-ea"/>
                <a:cs typeface="+mn-cs"/>
              </a:rPr>
              <a:t>: Emotional self-regulation or emotion regulation is the ability to respond to the ongoing demands of experience with the range of emotions in a manner that is socially tolerable and sufficiently flexible to permit spontaneous reactions as well as the ability to delay spontaneous reactions as needed​.</a:t>
            </a:r>
            <a:endParaRPr kumimoji="0" lang="en-GB" sz="1400" b="1" i="0" u="none" strike="noStrike" kern="1200" cap="none" spc="0" normalizeH="0" baseline="0" noProof="0" dirty="0">
              <a:ln>
                <a:noFill/>
              </a:ln>
              <a:solidFill>
                <a:prstClr val="black"/>
              </a:solidFill>
              <a:effectLst/>
              <a:uLnTx/>
              <a:uFillTx/>
              <a:latin typeface="Montserrat"/>
              <a:ea typeface="+mn-ea"/>
              <a:cs typeface="+mn-cs"/>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088535" y="602782"/>
            <a:ext cx="3435557"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rPr>
              <a:t>Enjoy the Story</a:t>
            </a:r>
            <a:endParaRPr kumimoji="0" lang="en-GB"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183371" y="1304009"/>
            <a:ext cx="3519523" cy="138533"/>
          </a:xfrm>
          <a:prstGeom prst="rect">
            <a:avLst/>
          </a:prstGeom>
          <a:noFill/>
          <a:ln>
            <a:noFill/>
          </a:ln>
        </p:spPr>
      </p:pic>
      <p:pic>
        <p:nvPicPr>
          <p:cNvPr id="10" name="Picture 9" descr="A child reading a book&#10;&#10;Description automatically generated">
            <a:extLst>
              <a:ext uri="{FF2B5EF4-FFF2-40B4-BE49-F238E27FC236}">
                <a16:creationId xmlns:a16="http://schemas.microsoft.com/office/drawing/2014/main" id="{6308CEE2-0777-58CC-0CE3-0FEBE43DA0C3}"/>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901382" y="604266"/>
            <a:ext cx="2190104" cy="1548306"/>
          </a:xfrm>
          <a:prstGeom prst="rect">
            <a:avLst/>
          </a:prstGeom>
        </p:spPr>
      </p:pic>
    </p:spTree>
    <p:extLst>
      <p:ext uri="{BB962C8B-B14F-4D97-AF65-F5344CB8AC3E}">
        <p14:creationId xmlns:p14="http://schemas.microsoft.com/office/powerpoint/2010/main" val="2003294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blip>
          <a:stretch>
            <a:fillRect/>
          </a:stretch>
        </p:blipFill>
        <p:spPr>
          <a:xfrm>
            <a:off x="1657611" y="3790535"/>
            <a:ext cx="1608654" cy="626569"/>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3926364"/>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92309" y="3915856"/>
            <a:ext cx="1280821" cy="667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GB" sz="2400" b="0" i="1" u="none" strike="noStrike" kern="1200" cap="none" spc="0" normalizeH="0" baseline="0" noProof="0" err="1">
                <a:ln>
                  <a:noFill/>
                </a:ln>
                <a:solidFill>
                  <a:prstClr val="black"/>
                </a:solidFill>
                <a:effectLst/>
                <a:uLnTx/>
                <a:uFillTx/>
                <a:latin typeface="Playfair Display" panose="00000500000000000000" pitchFamily="2" charset="0"/>
                <a:ea typeface="Montserrat Medium"/>
                <a:cs typeface="Montserrat Medium"/>
                <a:sym typeface="Montserrat Medium"/>
              </a:rPr>
              <a:t>ead</a:t>
            </a:r>
            <a:endParaRPr kumimoji="0" sz="2400" b="0" i="1" u="none" strike="noStrike" kern="1200" cap="none" spc="0" normalizeH="0" baseline="0" noProof="0">
              <a:ln>
                <a:noFill/>
              </a:ln>
              <a:solidFill>
                <a:prstClr val="black"/>
              </a:solidFill>
              <a:effectLst/>
              <a:uLnTx/>
              <a:uFillTx/>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47033" y="441526"/>
            <a:ext cx="7963062" cy="689034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346481" y="2080686"/>
            <a:ext cx="7684365" cy="2802427"/>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2000" b="1" i="0" u="none" strike="noStrike" kern="1200" cap="none" spc="0" normalizeH="0" baseline="0" noProof="0">
                <a:ln>
                  <a:noFill/>
                </a:ln>
                <a:solidFill>
                  <a:prstClr val="black"/>
                </a:solidFill>
                <a:effectLst/>
                <a:uLnTx/>
                <a:uFillTx/>
                <a:latin typeface="Montserrat"/>
                <a:ea typeface="+mn-ea"/>
                <a:cs typeface="+mn-cs"/>
              </a:rPr>
              <a:t>Retrieval: </a:t>
            </a:r>
          </a:p>
          <a:p>
            <a:pPr marL="0" marR="0" lvl="0" indent="0" algn="l" defTabSz="914400" rtl="0" eaLnBrk="1" fontAlgn="base" latinLnBrk="0" hangingPunct="1">
              <a:lnSpc>
                <a:spcPct val="150000"/>
              </a:lnSpc>
              <a:spcBef>
                <a:spcPts val="0"/>
              </a:spcBef>
              <a:spcAft>
                <a:spcPts val="0"/>
              </a:spcAft>
              <a:buClrTx/>
              <a:buSzTx/>
              <a:buFontTx/>
              <a:buNone/>
              <a:tabLst/>
              <a:defRPr/>
            </a:pPr>
            <a:endParaRPr kumimoji="0" lang="en-GB" sz="2000" b="1" i="0" u="none" strike="noStrike" kern="1200" cap="none" spc="0" normalizeH="0" baseline="0" noProof="0">
              <a:ln>
                <a:noFill/>
              </a:ln>
              <a:solidFill>
                <a:prstClr val="black"/>
              </a:solidFill>
              <a:effectLst/>
              <a:uLnTx/>
              <a:uFillTx/>
              <a:latin typeface="Montserrat"/>
              <a:ea typeface="+mn-ea"/>
              <a:cs typeface="+mn-cs"/>
            </a:endParaRPr>
          </a:p>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2000" b="0" i="0" u="none" strike="noStrike" kern="1200" cap="none" spc="0" normalizeH="0" baseline="0" noProof="0">
                <a:ln>
                  <a:noFill/>
                </a:ln>
                <a:solidFill>
                  <a:prstClr val="black"/>
                </a:solidFill>
                <a:effectLst/>
                <a:uLnTx/>
                <a:uFillTx/>
                <a:latin typeface="Montserrat"/>
                <a:ea typeface="+mn-ea"/>
                <a:cs typeface="+mn-cs"/>
              </a:rPr>
              <a:t>How do the feelings of both the mother and child change throughout the story? </a:t>
            </a:r>
          </a:p>
          <a:p>
            <a:pPr marL="0" marR="0" lvl="0" indent="0" algn="l" defTabSz="914400" rtl="0" eaLnBrk="1" fontAlgn="base" latinLnBrk="0" hangingPunct="1">
              <a:lnSpc>
                <a:spcPct val="150000"/>
              </a:lnSpc>
              <a:spcBef>
                <a:spcPts val="0"/>
              </a:spcBef>
              <a:spcAft>
                <a:spcPts val="0"/>
              </a:spcAft>
              <a:buClrTx/>
              <a:buSzTx/>
              <a:buFontTx/>
              <a:buNone/>
              <a:tabLst/>
              <a:defRPr/>
            </a:pPr>
            <a:endParaRPr lang="en-GB" sz="2000">
              <a:solidFill>
                <a:prstClr val="black"/>
              </a:solidFill>
              <a:latin typeface="Montserrat"/>
            </a:endParaRPr>
          </a:p>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2000" b="0" i="0" u="none" strike="noStrike" kern="1200" cap="none" spc="0" normalizeH="0" baseline="0" noProof="0">
                <a:ln>
                  <a:noFill/>
                </a:ln>
                <a:solidFill>
                  <a:prstClr val="black"/>
                </a:solidFill>
                <a:effectLst/>
                <a:uLnTx/>
                <a:uFillTx/>
                <a:latin typeface="Montserrat"/>
                <a:ea typeface="+mn-ea"/>
                <a:cs typeface="+mn-cs"/>
              </a:rPr>
              <a:t>You could create a list or draw it like a rollercoaster.</a:t>
            </a:r>
            <a:endParaRPr kumimoji="0" lang="en-GB" sz="2000" b="0" i="0" u="none" strike="noStrike" kern="1200" cap="none" spc="0" normalizeH="0" baseline="0" noProof="0">
              <a:ln>
                <a:noFill/>
              </a:ln>
              <a:solidFill>
                <a:srgbClr val="000000"/>
              </a:solidFill>
              <a:effectLst/>
              <a:uLnTx/>
              <a:uFillTx/>
              <a:latin typeface="Montserrat" panose="00000500000000000000" pitchFamily="2" charset="0"/>
              <a:ea typeface="+mn-ea"/>
              <a:cs typeface="+mn-cs"/>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263968" y="702337"/>
            <a:ext cx="3435557"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313E53"/>
                </a:solidFill>
                <a:effectLst/>
                <a:uLnTx/>
                <a:uFillTx/>
                <a:latin typeface="Playfair Display" panose="00000500000000000000" pitchFamily="2" charset="0"/>
                <a:ea typeface="+mn-ea"/>
                <a:cs typeface="+mn-cs"/>
              </a:rPr>
              <a:t>Enjoy the Story</a:t>
            </a:r>
            <a:endParaRPr kumimoji="0" lang="en-GB" sz="3600" b="1" i="0" u="none" strike="noStrike" kern="1200" cap="none" spc="0" normalizeH="0" baseline="0" noProof="0" dirty="0">
              <a:ln>
                <a:noFill/>
              </a:ln>
              <a:solidFill>
                <a:srgbClr val="313E53"/>
              </a:solidFill>
              <a:effectLst/>
              <a:uLnTx/>
              <a:uFillTx/>
              <a:latin typeface="Playfair Display" panose="00000500000000000000" pitchFamily="2" charset="0"/>
              <a:ea typeface="+mn-ea"/>
              <a:cs typeface="+mn-cs"/>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473130" y="1446529"/>
            <a:ext cx="3519523" cy="138533"/>
          </a:xfrm>
          <a:prstGeom prst="rect">
            <a:avLst/>
          </a:prstGeom>
          <a:noFill/>
          <a:ln>
            <a:noFill/>
          </a:ln>
        </p:spPr>
      </p:pic>
      <p:pic>
        <p:nvPicPr>
          <p:cNvPr id="10" name="Picture 9" descr="A child reading a book&#10;&#10;Description automatically generated">
            <a:extLst>
              <a:ext uri="{FF2B5EF4-FFF2-40B4-BE49-F238E27FC236}">
                <a16:creationId xmlns:a16="http://schemas.microsoft.com/office/drawing/2014/main" id="{6308CEE2-0777-58CC-0CE3-0FEBE43DA0C3}"/>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473202" y="602256"/>
            <a:ext cx="2578395" cy="1822811"/>
          </a:xfrm>
          <a:prstGeom prst="rect">
            <a:avLst/>
          </a:prstGeom>
        </p:spPr>
      </p:pic>
    </p:spTree>
    <p:extLst>
      <p:ext uri="{BB962C8B-B14F-4D97-AF65-F5344CB8AC3E}">
        <p14:creationId xmlns:p14="http://schemas.microsoft.com/office/powerpoint/2010/main" val="16665784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blip>
          <a:stretch>
            <a:fillRect/>
          </a:stretch>
        </p:blipFill>
        <p:spPr>
          <a:xfrm>
            <a:off x="1657611" y="3790535"/>
            <a:ext cx="1608654" cy="626569"/>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3235245"/>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92309" y="3915856"/>
            <a:ext cx="1280821" cy="667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GB" sz="2400" b="0" i="1" u="none" strike="noStrike" kern="1200" cap="none" spc="0" normalizeH="0" baseline="0" noProof="0" err="1">
                <a:ln>
                  <a:noFill/>
                </a:ln>
                <a:solidFill>
                  <a:prstClr val="black"/>
                </a:solidFill>
                <a:effectLst/>
                <a:uLnTx/>
                <a:uFillTx/>
                <a:latin typeface="Playfair Display" panose="00000500000000000000" pitchFamily="2" charset="0"/>
                <a:ea typeface="Montserrat Medium"/>
                <a:cs typeface="Montserrat Medium"/>
                <a:sym typeface="Montserrat Medium"/>
              </a:rPr>
              <a:t>ead</a:t>
            </a:r>
            <a:endParaRPr kumimoji="0" sz="2400" b="0" i="1" u="none" strike="noStrike" kern="1200" cap="none" spc="0" normalizeH="0" baseline="0" noProof="0">
              <a:ln>
                <a:noFill/>
              </a:ln>
              <a:solidFill>
                <a:prstClr val="black"/>
              </a:solidFill>
              <a:effectLst/>
              <a:uLnTx/>
              <a:uFillTx/>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47033" y="441526"/>
            <a:ext cx="7963062" cy="689034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259701" y="2310343"/>
            <a:ext cx="7684365" cy="2802427"/>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2000" b="1" i="0" u="none" strike="noStrike" kern="1200" cap="none" spc="0" normalizeH="0" baseline="0" noProof="0">
                <a:ln>
                  <a:noFill/>
                </a:ln>
                <a:solidFill>
                  <a:prstClr val="black"/>
                </a:solidFill>
                <a:effectLst/>
                <a:uLnTx/>
                <a:uFillTx/>
                <a:latin typeface="Montserrat"/>
                <a:ea typeface="+mn-ea"/>
                <a:cs typeface="+mn-cs"/>
              </a:rPr>
              <a:t>Inference:</a:t>
            </a:r>
          </a:p>
          <a:p>
            <a:pPr marL="0" marR="0" lvl="0" indent="0" algn="l" defTabSz="914400" rtl="0" eaLnBrk="1" fontAlgn="base" latinLnBrk="0" hangingPunct="1">
              <a:lnSpc>
                <a:spcPct val="150000"/>
              </a:lnSpc>
              <a:spcBef>
                <a:spcPts val="0"/>
              </a:spcBef>
              <a:spcAft>
                <a:spcPts val="0"/>
              </a:spcAft>
              <a:buClrTx/>
              <a:buSzTx/>
              <a:buFontTx/>
              <a:buNone/>
              <a:tabLst/>
              <a:defRPr/>
            </a:pPr>
            <a:endParaRPr kumimoji="0" lang="en-GB" sz="2000" b="1" i="0" u="none" strike="noStrike" kern="1200" cap="none" spc="0" normalizeH="0" baseline="0" noProof="0">
              <a:ln>
                <a:noFill/>
              </a:ln>
              <a:solidFill>
                <a:prstClr val="black"/>
              </a:solidFill>
              <a:effectLst/>
              <a:uLnTx/>
              <a:uFillTx/>
              <a:latin typeface="Montserrat"/>
              <a:ea typeface="+mn-ea"/>
              <a:cs typeface="+mn-cs"/>
            </a:endParaRPr>
          </a:p>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2000" b="0" i="0" u="none" strike="noStrike" kern="1200" cap="none" spc="0" normalizeH="0" baseline="0" noProof="0">
                <a:ln>
                  <a:noFill/>
                </a:ln>
                <a:solidFill>
                  <a:prstClr val="black"/>
                </a:solidFill>
                <a:effectLst/>
                <a:uLnTx/>
                <a:uFillTx/>
                <a:latin typeface="Montserrat"/>
                <a:ea typeface="+mn-ea"/>
                <a:cs typeface="+mn-cs"/>
              </a:rPr>
              <a:t>Does the child have good emotional regulation? </a:t>
            </a:r>
            <a:endParaRPr lang="en-GB" sz="2000">
              <a:solidFill>
                <a:prstClr val="black"/>
              </a:solidFill>
              <a:latin typeface="Montserrat"/>
            </a:endParaRPr>
          </a:p>
          <a:p>
            <a:pPr marL="0" marR="0" lvl="0" indent="0" algn="l" defTabSz="914400" rtl="0" eaLnBrk="1" fontAlgn="base" latinLnBrk="0" hangingPunct="1">
              <a:lnSpc>
                <a:spcPct val="15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Montserrat"/>
              <a:ea typeface="+mn-ea"/>
              <a:cs typeface="+mn-cs"/>
            </a:endParaRPr>
          </a:p>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2000" b="0" i="0" u="none" strike="noStrike" kern="1200" cap="none" spc="0" normalizeH="0" baseline="0" noProof="0">
                <a:ln>
                  <a:noFill/>
                </a:ln>
                <a:solidFill>
                  <a:prstClr val="black"/>
                </a:solidFill>
                <a:effectLst/>
                <a:uLnTx/>
                <a:uFillTx/>
                <a:latin typeface="Montserrat"/>
                <a:ea typeface="+mn-ea"/>
                <a:cs typeface="+mn-cs"/>
              </a:rPr>
              <a:t>How do you know this? </a:t>
            </a:r>
            <a:endParaRPr kumimoji="0" lang="en-GB" sz="2000" b="0" i="0" u="none" strike="noStrike" kern="1200" cap="none" spc="0" normalizeH="0" baseline="0" noProof="0">
              <a:ln>
                <a:noFill/>
              </a:ln>
              <a:solidFill>
                <a:srgbClr val="000000"/>
              </a:solidFill>
              <a:effectLst/>
              <a:uLnTx/>
              <a:uFillTx/>
              <a:latin typeface="Montserrat" panose="00000500000000000000" pitchFamily="2" charset="0"/>
              <a:ea typeface="+mn-ea"/>
              <a:cs typeface="+mn-cs"/>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088535" y="602782"/>
            <a:ext cx="3435557"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rPr>
              <a:t>Enjoy the Story</a:t>
            </a:r>
            <a:endParaRPr kumimoji="0" lang="en-GB"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183371" y="1304009"/>
            <a:ext cx="3519523" cy="138533"/>
          </a:xfrm>
          <a:prstGeom prst="rect">
            <a:avLst/>
          </a:prstGeom>
          <a:noFill/>
          <a:ln>
            <a:noFill/>
          </a:ln>
        </p:spPr>
      </p:pic>
      <p:pic>
        <p:nvPicPr>
          <p:cNvPr id="10" name="Picture 9" descr="A child reading a book&#10;&#10;Description automatically generated">
            <a:extLst>
              <a:ext uri="{FF2B5EF4-FFF2-40B4-BE49-F238E27FC236}">
                <a16:creationId xmlns:a16="http://schemas.microsoft.com/office/drawing/2014/main" id="{6308CEE2-0777-58CC-0CE3-0FEBE43DA0C3}"/>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473202" y="602256"/>
            <a:ext cx="2578395" cy="1822811"/>
          </a:xfrm>
          <a:prstGeom prst="rect">
            <a:avLst/>
          </a:prstGeom>
        </p:spPr>
      </p:pic>
    </p:spTree>
    <p:extLst>
      <p:ext uri="{BB962C8B-B14F-4D97-AF65-F5344CB8AC3E}">
        <p14:creationId xmlns:p14="http://schemas.microsoft.com/office/powerpoint/2010/main" val="2186582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4">
            <a:alphaModFix/>
          </a:blip>
          <a:stretch>
            <a:fillRect/>
          </a:stretch>
        </p:blipFill>
        <p:spPr>
          <a:xfrm>
            <a:off x="1646503" y="1352704"/>
            <a:ext cx="1522858" cy="565486"/>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5">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6">
            <a:alphaModFix amt="50000"/>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7">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8">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6541864"/>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grpSp>
      <p:sp>
        <p:nvSpPr>
          <p:cNvPr id="5" name="Rectangle 4">
            <a:extLst>
              <a:ext uri="{FF2B5EF4-FFF2-40B4-BE49-F238E27FC236}">
                <a16:creationId xmlns:a16="http://schemas.microsoft.com/office/drawing/2014/main" id="{5BAF6253-F264-24D0-A4F9-AE9AA17A0D97}"/>
              </a:ext>
            </a:extLst>
          </p:cNvPr>
          <p:cNvSpPr/>
          <p:nvPr/>
        </p:nvSpPr>
        <p:spPr>
          <a:xfrm>
            <a:off x="4292388" y="984792"/>
            <a:ext cx="7602961" cy="6344929"/>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Google Shape;121;p15">
            <a:extLst>
              <a:ext uri="{FF2B5EF4-FFF2-40B4-BE49-F238E27FC236}">
                <a16:creationId xmlns:a16="http://schemas.microsoft.com/office/drawing/2014/main" id="{E9F75631-33D1-12AA-B150-0E1A6937DDAC}"/>
              </a:ext>
            </a:extLst>
          </p:cNvPr>
          <p:cNvSpPr txBox="1"/>
          <p:nvPr/>
        </p:nvSpPr>
        <p:spPr>
          <a:xfrm>
            <a:off x="4569225" y="2195374"/>
            <a:ext cx="6997929" cy="3025773"/>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000">
                <a:solidFill>
                  <a:srgbClr val="313E53"/>
                </a:solidFill>
                <a:latin typeface="Montserrat" panose="00000500000000000000" pitchFamily="2" charset="0"/>
                <a:ea typeface="Montserrat Medium"/>
                <a:cs typeface="Montserrat Medium"/>
                <a:sym typeface="Montserrat Medium"/>
              </a:rPr>
              <a:t>Sit comfortably. Take calm, deep breaths. </a:t>
            </a:r>
          </a:p>
          <a:p>
            <a:pPr marL="0" lvl="0" indent="0" rtl="0">
              <a:lnSpc>
                <a:spcPct val="115000"/>
              </a:lnSpc>
              <a:spcBef>
                <a:spcPts val="0"/>
              </a:spcBef>
              <a:spcAft>
                <a:spcPts val="0"/>
              </a:spcAft>
              <a:buNone/>
            </a:pPr>
            <a:r>
              <a:rPr lang="en-GB" sz="2000">
                <a:solidFill>
                  <a:srgbClr val="313E53"/>
                </a:solidFill>
                <a:latin typeface="Montserrat" panose="00000500000000000000" pitchFamily="2" charset="0"/>
                <a:ea typeface="Montserrat Medium"/>
                <a:cs typeface="Montserrat Medium"/>
                <a:sym typeface="Montserrat Medium"/>
              </a:rPr>
              <a:t>What can you see and hear? </a:t>
            </a:r>
          </a:p>
        </p:txBody>
      </p:sp>
      <p:sp>
        <p:nvSpPr>
          <p:cNvPr id="15" name="TextBox 14">
            <a:extLst>
              <a:ext uri="{FF2B5EF4-FFF2-40B4-BE49-F238E27FC236}">
                <a16:creationId xmlns:a16="http://schemas.microsoft.com/office/drawing/2014/main" id="{9668C335-D958-351C-EC2E-D5487C6B9736}"/>
              </a:ext>
            </a:extLst>
          </p:cNvPr>
          <p:cNvSpPr txBox="1"/>
          <p:nvPr/>
        </p:nvSpPr>
        <p:spPr>
          <a:xfrm>
            <a:off x="4570370" y="1232188"/>
            <a:ext cx="3324949" cy="646331"/>
          </a:xfrm>
          <a:prstGeom prst="rect">
            <a:avLst/>
          </a:prstGeom>
          <a:noFill/>
        </p:spPr>
        <p:txBody>
          <a:bodyPr wrap="none" rtlCol="0">
            <a:spAutoFit/>
          </a:bodyPr>
          <a:lstStyle/>
          <a:p>
            <a:pPr algn="ctr"/>
            <a:r>
              <a:rPr lang="en-US" sz="3600" b="1">
                <a:solidFill>
                  <a:srgbClr val="313E53"/>
                </a:solidFill>
                <a:latin typeface="Playfair Display" panose="00000500000000000000" pitchFamily="2" charset="0"/>
              </a:rPr>
              <a:t>F</a:t>
            </a:r>
            <a:r>
              <a:rPr lang="en-GB" sz="3600" b="1" err="1">
                <a:solidFill>
                  <a:srgbClr val="313E53"/>
                </a:solidFill>
                <a:latin typeface="Playfair Display" panose="00000500000000000000" pitchFamily="2" charset="0"/>
              </a:rPr>
              <a:t>orest</a:t>
            </a:r>
            <a:r>
              <a:rPr lang="en-GB" sz="3600" b="1">
                <a:solidFill>
                  <a:srgbClr val="313E53"/>
                </a:solidFill>
                <a:latin typeface="Playfair Display" panose="00000500000000000000" pitchFamily="2" charset="0"/>
              </a:rPr>
              <a:t> Bathing</a:t>
            </a:r>
          </a:p>
        </p:txBody>
      </p:sp>
      <p:pic>
        <p:nvPicPr>
          <p:cNvPr id="18" name="Google Shape;119;p15">
            <a:extLst>
              <a:ext uri="{FF2B5EF4-FFF2-40B4-BE49-F238E27FC236}">
                <a16:creationId xmlns:a16="http://schemas.microsoft.com/office/drawing/2014/main" id="{1E03A795-3EF8-69D3-B267-000090C65329}"/>
              </a:ext>
            </a:extLst>
          </p:cNvPr>
          <p:cNvPicPr preferRelativeResize="0"/>
          <p:nvPr/>
        </p:nvPicPr>
        <p:blipFill>
          <a:blip r:embed="rId17">
            <a:alphaModFix/>
          </a:blip>
          <a:stretch>
            <a:fillRect/>
          </a:stretch>
        </p:blipFill>
        <p:spPr>
          <a:xfrm>
            <a:off x="4668216" y="1872397"/>
            <a:ext cx="3519523" cy="110296"/>
          </a:xfrm>
          <a:prstGeom prst="rect">
            <a:avLst/>
          </a:prstGeom>
          <a:noFill/>
          <a:ln>
            <a:noFill/>
          </a:ln>
        </p:spPr>
      </p:pic>
      <p:sp>
        <p:nvSpPr>
          <p:cNvPr id="44" name="Google Shape;121;p15">
            <a:extLst>
              <a:ext uri="{FF2B5EF4-FFF2-40B4-BE49-F238E27FC236}">
                <a16:creationId xmlns:a16="http://schemas.microsoft.com/office/drawing/2014/main" id="{C89C1343-F546-48AC-1A8B-C7AB7DC96176}"/>
              </a:ext>
            </a:extLst>
          </p:cNvPr>
          <p:cNvSpPr txBox="1"/>
          <p:nvPr/>
        </p:nvSpPr>
        <p:spPr>
          <a:xfrm>
            <a:off x="3086788" y="1467392"/>
            <a:ext cx="1092327"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ettle</a:t>
            </a:r>
            <a:endParaRPr sz="2400" i="1">
              <a:solidFill>
                <a:schemeClr val="dk1"/>
              </a:solidFill>
              <a:latin typeface="Playfair Display" panose="00000500000000000000" pitchFamily="2" charset="0"/>
              <a:ea typeface="Montserrat Medium"/>
              <a:cs typeface="Montserrat Medium"/>
              <a:sym typeface="Montserrat Medium"/>
            </a:endParaRPr>
          </a:p>
        </p:txBody>
      </p:sp>
      <p:pic>
        <p:nvPicPr>
          <p:cNvPr id="9" name="Online Media 8" title="Walking in the Rain, Autumn Forest, Gentle Thunder Rumbles for Sleep and Study, ASMR">
            <a:hlinkClick r:id="" action="ppaction://media"/>
            <a:extLst>
              <a:ext uri="{FF2B5EF4-FFF2-40B4-BE49-F238E27FC236}">
                <a16:creationId xmlns:a16="http://schemas.microsoft.com/office/drawing/2014/main" id="{C4FD8198-54FB-6703-3132-1313583DB4A9}"/>
              </a:ext>
            </a:extLst>
          </p:cNvPr>
          <p:cNvPicPr>
            <a:picLocks noRot="1" noChangeAspect="1"/>
          </p:cNvPicPr>
          <p:nvPr>
            <a:videoFile r:link="rId1"/>
          </p:nvPr>
        </p:nvPicPr>
        <p:blipFill>
          <a:blip r:embed="rId18"/>
          <a:stretch>
            <a:fillRect/>
          </a:stretch>
        </p:blipFill>
        <p:spPr>
          <a:xfrm>
            <a:off x="4857314" y="3142319"/>
            <a:ext cx="6428409" cy="3632051"/>
          </a:xfrm>
          <a:prstGeom prst="rect">
            <a:avLst/>
          </a:prstGeom>
        </p:spPr>
      </p:pic>
    </p:spTree>
    <p:extLst>
      <p:ext uri="{BB962C8B-B14F-4D97-AF65-F5344CB8AC3E}">
        <p14:creationId xmlns:p14="http://schemas.microsoft.com/office/powerpoint/2010/main" val="402044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2436030"/>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ou</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03158" y="649204"/>
            <a:ext cx="7838321"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434545" y="1877843"/>
            <a:ext cx="7073022" cy="2802427"/>
          </a:xfrm>
          <a:prstGeom prst="rect">
            <a:avLst/>
          </a:prstGeom>
          <a:noFill/>
          <a:ln>
            <a:noFill/>
          </a:ln>
        </p:spPr>
        <p:txBody>
          <a:bodyPr spcFirstLastPara="1" wrap="square" lIns="91425" tIns="91425" rIns="91425" bIns="91425" anchor="t" anchorCtr="0">
            <a:noAutofit/>
          </a:bodyPr>
          <a:lstStyle/>
          <a:p>
            <a:r>
              <a:rPr lang="en-US" sz="2500">
                <a:effectLst/>
                <a:latin typeface="Montserrat" panose="00000500000000000000" pitchFamily="2" charset="0"/>
              </a:rPr>
              <a:t>Have you ever lost something?</a:t>
            </a:r>
          </a:p>
          <a:p>
            <a:r>
              <a:rPr lang="en-US" sz="2500">
                <a:effectLst/>
                <a:latin typeface="Montserrat" panose="00000500000000000000" pitchFamily="2" charset="0"/>
              </a:rPr>
              <a:t>How did you feel?</a:t>
            </a:r>
          </a:p>
          <a:p>
            <a:r>
              <a:rPr lang="en-US" sz="2500">
                <a:effectLst/>
                <a:latin typeface="Montserrat" panose="00000500000000000000" pitchFamily="2" charset="0"/>
              </a:rPr>
              <a:t>Have you ever felt like this about anything else? </a:t>
            </a:r>
          </a:p>
          <a:p>
            <a:r>
              <a:rPr lang="en-US" sz="2500">
                <a:effectLst/>
                <a:latin typeface="Montserrat" panose="00000500000000000000" pitchFamily="2" charset="0"/>
              </a:rPr>
              <a:t>What did you do when you felt like that? </a:t>
            </a:r>
          </a:p>
          <a:p>
            <a:r>
              <a:rPr lang="en-US" sz="2500">
                <a:effectLst/>
                <a:latin typeface="Montserrat" panose="00000500000000000000" pitchFamily="2" charset="0"/>
              </a:rPr>
              <a:t>How did you cope with that feeling?</a:t>
            </a:r>
          </a:p>
        </p:txBody>
      </p:sp>
      <p:sp>
        <p:nvSpPr>
          <p:cNvPr id="8" name="TextBox 7">
            <a:extLst>
              <a:ext uri="{FF2B5EF4-FFF2-40B4-BE49-F238E27FC236}">
                <a16:creationId xmlns:a16="http://schemas.microsoft.com/office/drawing/2014/main" id="{58B9AB1F-B753-A912-4424-AA7ABC7BCD2D}"/>
              </a:ext>
            </a:extLst>
          </p:cNvPr>
          <p:cNvSpPr txBox="1"/>
          <p:nvPr/>
        </p:nvSpPr>
        <p:spPr>
          <a:xfrm>
            <a:off x="4381434" y="758694"/>
            <a:ext cx="3770584" cy="646331"/>
          </a:xfrm>
          <a:prstGeom prst="rect">
            <a:avLst/>
          </a:prstGeom>
          <a:noFill/>
        </p:spPr>
        <p:txBody>
          <a:bodyPr wrap="none" rtlCol="0">
            <a:spAutoFit/>
          </a:bodyPr>
          <a:lstStyle/>
          <a:p>
            <a:pPr algn="ctr"/>
            <a:r>
              <a:rPr lang="en-US" sz="3600" b="1">
                <a:solidFill>
                  <a:srgbClr val="313E53"/>
                </a:solidFill>
                <a:latin typeface="Playfair Display" panose="00000500000000000000" pitchFamily="2" charset="0"/>
              </a:rPr>
              <a:t>Class Discussion</a:t>
            </a:r>
            <a:endParaRPr lang="en-GB" sz="3600" b="1">
              <a:solidFill>
                <a:srgbClr val="313E53"/>
              </a:solidFill>
              <a:latin typeface="Playfair Display" panose="00000500000000000000" pitchFamily="2" charset="0"/>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469646" y="1425003"/>
            <a:ext cx="3519523" cy="138533"/>
          </a:xfrm>
          <a:prstGeom prst="rect">
            <a:avLst/>
          </a:prstGeom>
          <a:noFill/>
          <a:ln>
            <a:noFill/>
          </a:ln>
        </p:spPr>
      </p:pic>
      <p:pic>
        <p:nvPicPr>
          <p:cNvPr id="13" name="Picture 12" descr="A group of children reading a book&#10;&#10;Description automatically generated">
            <a:extLst>
              <a:ext uri="{FF2B5EF4-FFF2-40B4-BE49-F238E27FC236}">
                <a16:creationId xmlns:a16="http://schemas.microsoft.com/office/drawing/2014/main" id="{147A3B05-DC54-E5EE-09CC-09A22C03F884}"/>
              </a:ext>
            </a:extLst>
          </p:cNvPr>
          <p:cNvPicPr>
            <a:picLocks noChangeAspect="1"/>
          </p:cNvPicPr>
          <p:nvPr/>
        </p:nvPicPr>
        <p:blipFill rotWithShape="1">
          <a:blip r:embed="rId17">
            <a:extLst>
              <a:ext uri="{28A0092B-C50C-407E-A947-70E740481C1C}">
                <a14:useLocalDpi xmlns:a14="http://schemas.microsoft.com/office/drawing/2010/main" val="0"/>
              </a:ext>
            </a:extLst>
          </a:blip>
          <a:srcRect l="19152" t="22634" r="31933" b="7667"/>
          <a:stretch/>
        </p:blipFill>
        <p:spPr>
          <a:xfrm>
            <a:off x="9047286" y="4262752"/>
            <a:ext cx="2670280" cy="2689861"/>
          </a:xfrm>
          <a:prstGeom prst="rect">
            <a:avLst/>
          </a:prstGeom>
        </p:spPr>
      </p:pic>
    </p:spTree>
    <p:extLst>
      <p:ext uri="{BB962C8B-B14F-4D97-AF65-F5344CB8AC3E}">
        <p14:creationId xmlns:p14="http://schemas.microsoft.com/office/powerpoint/2010/main" val="5663487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1464567"/>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ou</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5" name="Rectangle 4">
            <a:extLst>
              <a:ext uri="{FF2B5EF4-FFF2-40B4-BE49-F238E27FC236}">
                <a16:creationId xmlns:a16="http://schemas.microsoft.com/office/drawing/2014/main" id="{3DA7CB50-DE6D-14BF-4250-76059B85D17D}"/>
              </a:ext>
            </a:extLst>
          </p:cNvPr>
          <p:cNvSpPr/>
          <p:nvPr/>
        </p:nvSpPr>
        <p:spPr>
          <a:xfrm>
            <a:off x="4059570" y="1008053"/>
            <a:ext cx="7908599" cy="6143634"/>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Google Shape;118;p15">
            <a:extLst>
              <a:ext uri="{FF2B5EF4-FFF2-40B4-BE49-F238E27FC236}">
                <a16:creationId xmlns:a16="http://schemas.microsoft.com/office/drawing/2014/main" id="{EDC24F4D-0172-EBC0-05CC-28B2AA5086DE}"/>
              </a:ext>
            </a:extLst>
          </p:cNvPr>
          <p:cNvSpPr txBox="1"/>
          <p:nvPr/>
        </p:nvSpPr>
        <p:spPr>
          <a:xfrm>
            <a:off x="4257797" y="1236938"/>
            <a:ext cx="5132400" cy="68099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3600" b="1">
                <a:solidFill>
                  <a:srgbClr val="313E53"/>
                </a:solidFill>
                <a:latin typeface="Playfair Display"/>
                <a:ea typeface="Playfair Display"/>
                <a:cs typeface="Playfair Display"/>
                <a:sym typeface="Playfair Display"/>
              </a:rPr>
              <a:t>Words of Wisdom</a:t>
            </a:r>
            <a:endParaRPr sz="3600" b="1">
              <a:solidFill>
                <a:srgbClr val="313E53"/>
              </a:solidFill>
              <a:latin typeface="Playfair Display"/>
              <a:ea typeface="Playfair Display"/>
              <a:cs typeface="Playfair Display"/>
              <a:sym typeface="Playfair Display"/>
            </a:endParaRPr>
          </a:p>
        </p:txBody>
      </p:sp>
      <p:pic>
        <p:nvPicPr>
          <p:cNvPr id="11" name="Google Shape;119;p15">
            <a:extLst>
              <a:ext uri="{FF2B5EF4-FFF2-40B4-BE49-F238E27FC236}">
                <a16:creationId xmlns:a16="http://schemas.microsoft.com/office/drawing/2014/main" id="{C471D098-8605-63F4-1517-05D065A6AFA3}"/>
              </a:ext>
            </a:extLst>
          </p:cNvPr>
          <p:cNvPicPr preferRelativeResize="0"/>
          <p:nvPr/>
        </p:nvPicPr>
        <p:blipFill>
          <a:blip r:embed="rId16">
            <a:alphaModFix/>
          </a:blip>
          <a:stretch>
            <a:fillRect/>
          </a:stretch>
        </p:blipFill>
        <p:spPr>
          <a:xfrm>
            <a:off x="4319356" y="1897863"/>
            <a:ext cx="3582584" cy="127125"/>
          </a:xfrm>
          <a:prstGeom prst="rect">
            <a:avLst/>
          </a:prstGeom>
          <a:noFill/>
          <a:ln>
            <a:noFill/>
          </a:ln>
        </p:spPr>
      </p:pic>
      <p:sp>
        <p:nvSpPr>
          <p:cNvPr id="12" name="Google Shape;121;p15">
            <a:extLst>
              <a:ext uri="{FF2B5EF4-FFF2-40B4-BE49-F238E27FC236}">
                <a16:creationId xmlns:a16="http://schemas.microsoft.com/office/drawing/2014/main" id="{75D179A0-11D1-133C-7AAC-ACDEB7B171F4}"/>
              </a:ext>
            </a:extLst>
          </p:cNvPr>
          <p:cNvSpPr txBox="1"/>
          <p:nvPr/>
        </p:nvSpPr>
        <p:spPr>
          <a:xfrm>
            <a:off x="4257718" y="2206620"/>
            <a:ext cx="7385642" cy="2802427"/>
          </a:xfrm>
          <a:prstGeom prst="rect">
            <a:avLst/>
          </a:prstGeom>
          <a:noFill/>
          <a:ln>
            <a:noFill/>
          </a:ln>
        </p:spPr>
        <p:txBody>
          <a:bodyPr spcFirstLastPara="1" wrap="square" lIns="91425" tIns="91425" rIns="91425" bIns="91425" anchor="t" anchorCtr="0">
            <a:noAutofit/>
          </a:bodyPr>
          <a:lstStyle/>
          <a:p>
            <a:pPr lvl="0">
              <a:lnSpc>
                <a:spcPct val="150000"/>
              </a:lnSpc>
              <a:spcAft>
                <a:spcPts val="800"/>
              </a:spcAft>
            </a:pPr>
            <a:r>
              <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rPr>
              <a:t>Let’s read some letters and see if we can help the disappointed authors. </a:t>
            </a:r>
          </a:p>
        </p:txBody>
      </p:sp>
      <p:sp>
        <p:nvSpPr>
          <p:cNvPr id="15" name="Google Shape;121;p15">
            <a:extLst>
              <a:ext uri="{FF2B5EF4-FFF2-40B4-BE49-F238E27FC236}">
                <a16:creationId xmlns:a16="http://schemas.microsoft.com/office/drawing/2014/main" id="{96A8EE78-7D47-69B2-BD15-0CAAC9488994}"/>
              </a:ext>
            </a:extLst>
          </p:cNvPr>
          <p:cNvSpPr txBox="1"/>
          <p:nvPr/>
        </p:nvSpPr>
        <p:spPr>
          <a:xfrm>
            <a:off x="4059570" y="493033"/>
            <a:ext cx="2201410" cy="46891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a:effectLst/>
                <a:latin typeface="Montserrat" panose="00000500000000000000" pitchFamily="2" charset="0"/>
                <a:ea typeface="Aptos" panose="020B0004020202020204" pitchFamily="34" charset="0"/>
                <a:cs typeface="Times New Roman" panose="02020603050405020304" pitchFamily="18" charset="0"/>
              </a:rPr>
              <a:t>Activity A</a:t>
            </a:r>
            <a:endParaRPr lang="en-GB">
              <a:solidFill>
                <a:schemeClr val="dk1"/>
              </a:solidFill>
              <a:latin typeface="Montserrat" panose="00000500000000000000" pitchFamily="2" charset="0"/>
              <a:ea typeface="Montserrat Medium"/>
              <a:cs typeface="Montserrat Medium"/>
              <a:sym typeface="Montserrat Medium"/>
            </a:endParaRPr>
          </a:p>
        </p:txBody>
      </p:sp>
      <p:sp>
        <p:nvSpPr>
          <p:cNvPr id="9" name="Freeform 2">
            <a:extLst>
              <a:ext uri="{FF2B5EF4-FFF2-40B4-BE49-F238E27FC236}">
                <a16:creationId xmlns:a16="http://schemas.microsoft.com/office/drawing/2014/main" id="{7F0AB892-E1DE-755F-C70E-905E6B8F8BE7}"/>
              </a:ext>
            </a:extLst>
          </p:cNvPr>
          <p:cNvSpPr/>
          <p:nvPr/>
        </p:nvSpPr>
        <p:spPr>
          <a:xfrm rot="258588">
            <a:off x="8809586" y="3765415"/>
            <a:ext cx="2566081" cy="2719555"/>
          </a:xfrm>
          <a:custGeom>
            <a:avLst/>
            <a:gdLst/>
            <a:ahLst/>
            <a:cxnLst/>
            <a:rect l="l" t="t" r="r" b="b"/>
            <a:pathLst>
              <a:path w="4505838" h="6110240">
                <a:moveTo>
                  <a:pt x="0" y="0"/>
                </a:moveTo>
                <a:lnTo>
                  <a:pt x="4505838" y="0"/>
                </a:lnTo>
                <a:lnTo>
                  <a:pt x="4505838" y="6110240"/>
                </a:lnTo>
                <a:lnTo>
                  <a:pt x="0" y="6110240"/>
                </a:lnTo>
                <a:lnTo>
                  <a:pt x="0" y="0"/>
                </a:lnTo>
                <a:close/>
              </a:path>
            </a:pathLst>
          </a:custGeom>
          <a:blipFill>
            <a:blip r:embed="rId17">
              <a:extLst>
                <a:ext uri="{96DAC541-7B7A-43D3-8B79-37D633B846F1}">
                  <asvg:svgBlip xmlns:asvg="http://schemas.microsoft.com/office/drawing/2016/SVG/main" r:embed="rId18"/>
                </a:ext>
              </a:extLst>
            </a:blip>
            <a:stretch>
              <a:fillRect t="-2283" b="-2283"/>
            </a:stretch>
          </a:blipFill>
        </p:spPr>
        <p:txBody>
          <a:bodyPr/>
          <a:lstStyle/>
          <a:p>
            <a:endParaRPr lang="en-GB"/>
          </a:p>
        </p:txBody>
      </p:sp>
    </p:spTree>
    <p:extLst>
      <p:ext uri="{BB962C8B-B14F-4D97-AF65-F5344CB8AC3E}">
        <p14:creationId xmlns:p14="http://schemas.microsoft.com/office/powerpoint/2010/main" val="28106414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120406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ou</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10" name="Google Shape;118;p15">
            <a:extLst>
              <a:ext uri="{FF2B5EF4-FFF2-40B4-BE49-F238E27FC236}">
                <a16:creationId xmlns:a16="http://schemas.microsoft.com/office/drawing/2014/main" id="{EDC24F4D-0172-EBC0-05CC-28B2AA5086DE}"/>
              </a:ext>
            </a:extLst>
          </p:cNvPr>
          <p:cNvSpPr txBox="1"/>
          <p:nvPr/>
        </p:nvSpPr>
        <p:spPr>
          <a:xfrm>
            <a:off x="5448469" y="-48542"/>
            <a:ext cx="5132400" cy="68099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3600" b="1">
                <a:solidFill>
                  <a:srgbClr val="313E53"/>
                </a:solidFill>
                <a:latin typeface="Playfair Display"/>
                <a:ea typeface="Playfair Display"/>
                <a:cs typeface="Playfair Display"/>
                <a:sym typeface="Playfair Display"/>
              </a:rPr>
              <a:t>Words of Wisdom</a:t>
            </a:r>
            <a:endParaRPr sz="3600" b="1">
              <a:solidFill>
                <a:srgbClr val="313E53"/>
              </a:solidFill>
              <a:latin typeface="Playfair Display"/>
              <a:ea typeface="Playfair Display"/>
              <a:cs typeface="Playfair Display"/>
              <a:sym typeface="Playfair Display"/>
            </a:endParaRPr>
          </a:p>
        </p:txBody>
      </p:sp>
      <p:pic>
        <p:nvPicPr>
          <p:cNvPr id="11" name="Google Shape;119;p15">
            <a:extLst>
              <a:ext uri="{FF2B5EF4-FFF2-40B4-BE49-F238E27FC236}">
                <a16:creationId xmlns:a16="http://schemas.microsoft.com/office/drawing/2014/main" id="{C471D098-8605-63F4-1517-05D065A6AFA3}"/>
              </a:ext>
            </a:extLst>
          </p:cNvPr>
          <p:cNvPicPr preferRelativeResize="0"/>
          <p:nvPr/>
        </p:nvPicPr>
        <p:blipFill>
          <a:blip r:embed="rId16">
            <a:alphaModFix/>
          </a:blip>
          <a:stretch>
            <a:fillRect/>
          </a:stretch>
        </p:blipFill>
        <p:spPr>
          <a:xfrm>
            <a:off x="5573824" y="632449"/>
            <a:ext cx="3582584" cy="127125"/>
          </a:xfrm>
          <a:prstGeom prst="rect">
            <a:avLst/>
          </a:prstGeom>
          <a:noFill/>
          <a:ln>
            <a:noFill/>
          </a:ln>
        </p:spPr>
      </p:pic>
      <p:sp>
        <p:nvSpPr>
          <p:cNvPr id="15" name="Google Shape;121;p15">
            <a:extLst>
              <a:ext uri="{FF2B5EF4-FFF2-40B4-BE49-F238E27FC236}">
                <a16:creationId xmlns:a16="http://schemas.microsoft.com/office/drawing/2014/main" id="{96A8EE78-7D47-69B2-BD15-0CAAC9488994}"/>
              </a:ext>
            </a:extLst>
          </p:cNvPr>
          <p:cNvSpPr txBox="1"/>
          <p:nvPr/>
        </p:nvSpPr>
        <p:spPr>
          <a:xfrm>
            <a:off x="4183549" y="165691"/>
            <a:ext cx="2201410" cy="46891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a:effectLst/>
                <a:latin typeface="Montserrat" panose="00000500000000000000" pitchFamily="2" charset="0"/>
                <a:ea typeface="Aptos" panose="020B0004020202020204" pitchFamily="34" charset="0"/>
                <a:cs typeface="Times New Roman" panose="02020603050405020304" pitchFamily="18" charset="0"/>
              </a:rPr>
              <a:t>Activity A</a:t>
            </a:r>
            <a:endParaRPr lang="en-GB">
              <a:solidFill>
                <a:schemeClr val="dk1"/>
              </a:solidFill>
              <a:latin typeface="Montserrat" panose="00000500000000000000" pitchFamily="2" charset="0"/>
              <a:ea typeface="Montserrat Medium"/>
              <a:cs typeface="Montserrat Medium"/>
              <a:sym typeface="Montserrat Medium"/>
            </a:endParaRPr>
          </a:p>
        </p:txBody>
      </p:sp>
      <p:grpSp>
        <p:nvGrpSpPr>
          <p:cNvPr id="8" name="Group 7">
            <a:extLst>
              <a:ext uri="{FF2B5EF4-FFF2-40B4-BE49-F238E27FC236}">
                <a16:creationId xmlns:a16="http://schemas.microsoft.com/office/drawing/2014/main" id="{6D31D32A-A0E1-6049-0C9D-7E3FA5449324}"/>
              </a:ext>
            </a:extLst>
          </p:cNvPr>
          <p:cNvGrpSpPr/>
          <p:nvPr/>
        </p:nvGrpSpPr>
        <p:grpSpPr>
          <a:xfrm rot="258588">
            <a:off x="4930652" y="1172585"/>
            <a:ext cx="5160381" cy="4913238"/>
            <a:chOff x="0" y="0"/>
            <a:chExt cx="4505838" cy="6110240"/>
          </a:xfrm>
        </p:grpSpPr>
        <p:sp>
          <p:nvSpPr>
            <p:cNvPr id="9" name="Freeform 2">
              <a:extLst>
                <a:ext uri="{FF2B5EF4-FFF2-40B4-BE49-F238E27FC236}">
                  <a16:creationId xmlns:a16="http://schemas.microsoft.com/office/drawing/2014/main" id="{E0EABDCD-8E55-1755-7B0F-243F668B3993}"/>
                </a:ext>
              </a:extLst>
            </p:cNvPr>
            <p:cNvSpPr/>
            <p:nvPr/>
          </p:nvSpPr>
          <p:spPr>
            <a:xfrm>
              <a:off x="0" y="0"/>
              <a:ext cx="4505838" cy="6110240"/>
            </a:xfrm>
            <a:custGeom>
              <a:avLst/>
              <a:gdLst/>
              <a:ahLst/>
              <a:cxnLst/>
              <a:rect l="l" t="t" r="r" b="b"/>
              <a:pathLst>
                <a:path w="4505838" h="6110240">
                  <a:moveTo>
                    <a:pt x="0" y="0"/>
                  </a:moveTo>
                  <a:lnTo>
                    <a:pt x="4505838" y="0"/>
                  </a:lnTo>
                  <a:lnTo>
                    <a:pt x="4505838" y="6110240"/>
                  </a:lnTo>
                  <a:lnTo>
                    <a:pt x="0" y="6110240"/>
                  </a:lnTo>
                  <a:lnTo>
                    <a:pt x="0" y="0"/>
                  </a:lnTo>
                  <a:close/>
                </a:path>
              </a:pathLst>
            </a:custGeom>
            <a:blipFill>
              <a:blip r:embed="rId17">
                <a:extLst>
                  <a:ext uri="{96DAC541-7B7A-43D3-8B79-37D633B846F1}">
                    <asvg:svgBlip xmlns:asvg="http://schemas.microsoft.com/office/drawing/2016/SVG/main" r:embed="rId18"/>
                  </a:ext>
                </a:extLst>
              </a:blip>
              <a:stretch>
                <a:fillRect t="-2283" b="-2283"/>
              </a:stretch>
            </a:blipFill>
          </p:spPr>
          <p:txBody>
            <a:bodyPr/>
            <a:lstStyle/>
            <a:p>
              <a:endParaRPr lang="en-GB"/>
            </a:p>
          </p:txBody>
        </p:sp>
        <p:sp>
          <p:nvSpPr>
            <p:cNvPr id="13" name="TextBox 3">
              <a:extLst>
                <a:ext uri="{FF2B5EF4-FFF2-40B4-BE49-F238E27FC236}">
                  <a16:creationId xmlns:a16="http://schemas.microsoft.com/office/drawing/2014/main" id="{959CB9D6-7C7C-E9ED-EF6B-8A0B671E2AE8}"/>
                </a:ext>
              </a:extLst>
            </p:cNvPr>
            <p:cNvSpPr txBox="1"/>
            <p:nvPr/>
          </p:nvSpPr>
          <p:spPr>
            <a:xfrm>
              <a:off x="316346" y="981312"/>
              <a:ext cx="3860800" cy="4839496"/>
            </a:xfrm>
            <a:prstGeom prst="rect">
              <a:avLst/>
            </a:prstGeom>
          </p:spPr>
          <p:txBody>
            <a:bodyPr wrap="square" lIns="0" tIns="0" rIns="0" bIns="0" rtlCol="0" anchor="t">
              <a:noAutofit/>
            </a:bodyPr>
            <a:lstStyle/>
            <a:p>
              <a:pPr>
                <a:lnSpc>
                  <a:spcPts val="1680"/>
                </a:lnSpc>
                <a:spcAft>
                  <a:spcPts val="800"/>
                </a:spcAft>
              </a:pPr>
              <a:r>
                <a:rPr lang="en-US" sz="1400" kern="1200">
                  <a:solidFill>
                    <a:srgbClr val="000000"/>
                  </a:solidFill>
                  <a:effectLst/>
                  <a:latin typeface="Montserrat" panose="00000500000000000000" pitchFamily="2" charset="0"/>
                  <a:ea typeface="Montserrat" panose="00000500000000000000" pitchFamily="2" charset="0"/>
                  <a:cs typeface="Montserrat" panose="00000500000000000000" pitchFamily="2" charset="0"/>
                </a:rPr>
                <a:t>Dear Agony Aunt,</a:t>
              </a:r>
              <a:endParaRPr lang="en-GB" sz="1100" kern="100">
                <a:effectLst/>
                <a:latin typeface="Aptos" panose="020B0004020202020204" pitchFamily="34" charset="0"/>
                <a:ea typeface="Aptos" panose="020B0004020202020204" pitchFamily="34" charset="0"/>
                <a:cs typeface="Times New Roman" panose="02020603050405020304" pitchFamily="18" charset="0"/>
              </a:endParaRPr>
            </a:p>
            <a:p>
              <a:pPr>
                <a:lnSpc>
                  <a:spcPts val="1680"/>
                </a:lnSpc>
                <a:spcAft>
                  <a:spcPts val="800"/>
                </a:spcAft>
              </a:pPr>
              <a:r>
                <a:rPr lang="en-US" sz="1400" kern="1200">
                  <a:solidFill>
                    <a:srgbClr val="000000"/>
                  </a:solidFill>
                  <a:effectLst/>
                  <a:latin typeface="Montserrat" panose="00000500000000000000" pitchFamily="2" charset="0"/>
                  <a:ea typeface="Montserrat" panose="00000500000000000000" pitchFamily="2" charset="0"/>
                  <a:cs typeface="Montserrat" panose="00000500000000000000" pitchFamily="2" charset="0"/>
                </a:rPr>
                <a:t>I’m feeling very disappointed because I tried out for the school play and didn’t get the part I wanted. </a:t>
              </a:r>
              <a:endParaRPr lang="en-GB" sz="1100" kern="100">
                <a:effectLst/>
                <a:latin typeface="Aptos" panose="020B0004020202020204" pitchFamily="34" charset="0"/>
                <a:ea typeface="Aptos" panose="020B0004020202020204" pitchFamily="34" charset="0"/>
                <a:cs typeface="Times New Roman" panose="02020603050405020304" pitchFamily="18" charset="0"/>
              </a:endParaRPr>
            </a:p>
            <a:p>
              <a:pPr>
                <a:lnSpc>
                  <a:spcPts val="1680"/>
                </a:lnSpc>
                <a:spcAft>
                  <a:spcPts val="800"/>
                </a:spcAft>
              </a:pPr>
              <a:r>
                <a:rPr lang="en-US" sz="1400" kern="1200">
                  <a:solidFill>
                    <a:srgbClr val="000000"/>
                  </a:solidFill>
                  <a:effectLst/>
                  <a:latin typeface="Montserrat" panose="00000500000000000000" pitchFamily="2" charset="0"/>
                  <a:ea typeface="Montserrat" panose="00000500000000000000" pitchFamily="2" charset="0"/>
                  <a:cs typeface="Montserrat" panose="00000500000000000000" pitchFamily="2" charset="0"/>
                </a:rPr>
                <a:t>I worked really hard, practiced my lines every day, and was so excited about being on stage. But when the roles were announced, my name wasn’t called for the part I really wanted. Now, I just feel let down and a bit embarrassed.</a:t>
              </a:r>
              <a:endParaRPr lang="en-GB" sz="1100" kern="100">
                <a:effectLst/>
                <a:latin typeface="Aptos" panose="020B0004020202020204" pitchFamily="34" charset="0"/>
                <a:ea typeface="Aptos" panose="020B0004020202020204" pitchFamily="34" charset="0"/>
                <a:cs typeface="Times New Roman" panose="02020603050405020304" pitchFamily="18" charset="0"/>
              </a:endParaRPr>
            </a:p>
            <a:p>
              <a:pPr>
                <a:lnSpc>
                  <a:spcPts val="1680"/>
                </a:lnSpc>
                <a:spcAft>
                  <a:spcPts val="800"/>
                </a:spcAft>
              </a:pPr>
              <a:r>
                <a:rPr lang="en-US" sz="1400" kern="1200">
                  <a:solidFill>
                    <a:srgbClr val="000000"/>
                  </a:solidFill>
                  <a:effectLst/>
                  <a:latin typeface="Montserrat" panose="00000500000000000000" pitchFamily="2" charset="0"/>
                  <a:ea typeface="Montserrat" panose="00000500000000000000" pitchFamily="2" charset="0"/>
                  <a:cs typeface="Montserrat" panose="00000500000000000000" pitchFamily="2" charset="0"/>
                </a:rPr>
                <a:t>I still want to be in the play, but it’s hard to be excited about a different role. How can I feel better about this? What can I do to stop feeling so disappointed?</a:t>
              </a:r>
              <a:endParaRPr lang="en-GB" sz="1100" kern="100">
                <a:effectLst/>
                <a:latin typeface="Aptos" panose="020B0004020202020204" pitchFamily="34" charset="0"/>
                <a:ea typeface="Aptos" panose="020B0004020202020204" pitchFamily="34" charset="0"/>
                <a:cs typeface="Times New Roman" panose="02020603050405020304" pitchFamily="18" charset="0"/>
              </a:endParaRPr>
            </a:p>
            <a:p>
              <a:pPr>
                <a:lnSpc>
                  <a:spcPts val="1680"/>
                </a:lnSpc>
                <a:spcAft>
                  <a:spcPts val="800"/>
                </a:spcAft>
              </a:pPr>
              <a:r>
                <a:rPr lang="en-US" sz="1400" kern="1200">
                  <a:solidFill>
                    <a:srgbClr val="000000"/>
                  </a:solidFill>
                  <a:effectLst/>
                  <a:latin typeface="Montserrat" panose="00000500000000000000" pitchFamily="2" charset="0"/>
                  <a:ea typeface="Montserrat" panose="00000500000000000000" pitchFamily="2" charset="0"/>
                  <a:cs typeface="Montserrat" panose="00000500000000000000" pitchFamily="2" charset="0"/>
                </a:rPr>
                <a:t>Sincerely,</a:t>
              </a:r>
              <a:endParaRPr lang="en-GB" sz="1100" kern="100">
                <a:effectLst/>
                <a:latin typeface="Aptos" panose="020B0004020202020204" pitchFamily="34" charset="0"/>
                <a:ea typeface="Aptos" panose="020B0004020202020204" pitchFamily="34" charset="0"/>
                <a:cs typeface="Times New Roman" panose="02020603050405020304" pitchFamily="18" charset="0"/>
              </a:endParaRPr>
            </a:p>
            <a:p>
              <a:pPr>
                <a:lnSpc>
                  <a:spcPts val="1680"/>
                </a:lnSpc>
                <a:spcAft>
                  <a:spcPts val="800"/>
                </a:spcAft>
              </a:pPr>
              <a:r>
                <a:rPr lang="en-US" sz="1400" kern="1200">
                  <a:solidFill>
                    <a:srgbClr val="000000"/>
                  </a:solidFill>
                  <a:effectLst/>
                  <a:latin typeface="Montserrat" panose="00000500000000000000" pitchFamily="2" charset="0"/>
                  <a:ea typeface="Montserrat" panose="00000500000000000000" pitchFamily="2" charset="0"/>
                  <a:cs typeface="Montserrat" panose="00000500000000000000" pitchFamily="2" charset="0"/>
                </a:rPr>
                <a:t>Disappointed Actor</a:t>
              </a:r>
              <a:endParaRPr lang="en-GB" sz="1100" kern="100">
                <a:effectLst/>
                <a:latin typeface="Aptos" panose="020B0004020202020204" pitchFamily="34" charset="0"/>
                <a:ea typeface="Aptos" panose="020B0004020202020204" pitchFamily="34" charset="0"/>
                <a:cs typeface="Times New Roman" panose="02020603050405020304" pitchFamily="18" charset="0"/>
              </a:endParaRPr>
            </a:p>
          </p:txBody>
        </p:sp>
      </p:grpSp>
    </p:spTree>
    <p:extLst>
      <p:ext uri="{BB962C8B-B14F-4D97-AF65-F5344CB8AC3E}">
        <p14:creationId xmlns:p14="http://schemas.microsoft.com/office/powerpoint/2010/main" val="36644963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67243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ou</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10" name="Google Shape;118;p15">
            <a:extLst>
              <a:ext uri="{FF2B5EF4-FFF2-40B4-BE49-F238E27FC236}">
                <a16:creationId xmlns:a16="http://schemas.microsoft.com/office/drawing/2014/main" id="{EDC24F4D-0172-EBC0-05CC-28B2AA5086DE}"/>
              </a:ext>
            </a:extLst>
          </p:cNvPr>
          <p:cNvSpPr txBox="1"/>
          <p:nvPr/>
        </p:nvSpPr>
        <p:spPr>
          <a:xfrm>
            <a:off x="5448469" y="-48542"/>
            <a:ext cx="5132400" cy="68099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3600" b="1">
                <a:solidFill>
                  <a:srgbClr val="313E53"/>
                </a:solidFill>
                <a:latin typeface="Playfair Display"/>
                <a:ea typeface="Playfair Display"/>
                <a:cs typeface="Playfair Display"/>
                <a:sym typeface="Playfair Display"/>
              </a:rPr>
              <a:t>Words of Wisdom</a:t>
            </a:r>
            <a:endParaRPr sz="3600" b="1">
              <a:solidFill>
                <a:srgbClr val="313E53"/>
              </a:solidFill>
              <a:latin typeface="Playfair Display"/>
              <a:ea typeface="Playfair Display"/>
              <a:cs typeface="Playfair Display"/>
              <a:sym typeface="Playfair Display"/>
            </a:endParaRPr>
          </a:p>
        </p:txBody>
      </p:sp>
      <p:pic>
        <p:nvPicPr>
          <p:cNvPr id="11" name="Google Shape;119;p15">
            <a:extLst>
              <a:ext uri="{FF2B5EF4-FFF2-40B4-BE49-F238E27FC236}">
                <a16:creationId xmlns:a16="http://schemas.microsoft.com/office/drawing/2014/main" id="{C471D098-8605-63F4-1517-05D065A6AFA3}"/>
              </a:ext>
            </a:extLst>
          </p:cNvPr>
          <p:cNvPicPr preferRelativeResize="0"/>
          <p:nvPr/>
        </p:nvPicPr>
        <p:blipFill>
          <a:blip r:embed="rId16">
            <a:alphaModFix/>
          </a:blip>
          <a:stretch>
            <a:fillRect/>
          </a:stretch>
        </p:blipFill>
        <p:spPr>
          <a:xfrm>
            <a:off x="5573824" y="632449"/>
            <a:ext cx="3582584" cy="127125"/>
          </a:xfrm>
          <a:prstGeom prst="rect">
            <a:avLst/>
          </a:prstGeom>
          <a:noFill/>
          <a:ln>
            <a:noFill/>
          </a:ln>
        </p:spPr>
      </p:pic>
      <p:sp>
        <p:nvSpPr>
          <p:cNvPr id="15" name="Google Shape;121;p15">
            <a:extLst>
              <a:ext uri="{FF2B5EF4-FFF2-40B4-BE49-F238E27FC236}">
                <a16:creationId xmlns:a16="http://schemas.microsoft.com/office/drawing/2014/main" id="{96A8EE78-7D47-69B2-BD15-0CAAC9488994}"/>
              </a:ext>
            </a:extLst>
          </p:cNvPr>
          <p:cNvSpPr txBox="1"/>
          <p:nvPr/>
        </p:nvSpPr>
        <p:spPr>
          <a:xfrm>
            <a:off x="4183549" y="165691"/>
            <a:ext cx="2201410" cy="46891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a:effectLst/>
                <a:latin typeface="Montserrat" panose="00000500000000000000" pitchFamily="2" charset="0"/>
                <a:ea typeface="Aptos" panose="020B0004020202020204" pitchFamily="34" charset="0"/>
                <a:cs typeface="Times New Roman" panose="02020603050405020304" pitchFamily="18" charset="0"/>
              </a:rPr>
              <a:t>Activity A</a:t>
            </a:r>
            <a:endParaRPr lang="en-GB">
              <a:solidFill>
                <a:schemeClr val="dk1"/>
              </a:solidFill>
              <a:latin typeface="Montserrat" panose="00000500000000000000" pitchFamily="2" charset="0"/>
              <a:ea typeface="Montserrat Medium"/>
              <a:cs typeface="Montserrat Medium"/>
              <a:sym typeface="Montserrat Medium"/>
            </a:endParaRPr>
          </a:p>
        </p:txBody>
      </p:sp>
      <p:grpSp>
        <p:nvGrpSpPr>
          <p:cNvPr id="5" name="Group 4">
            <a:extLst>
              <a:ext uri="{FF2B5EF4-FFF2-40B4-BE49-F238E27FC236}">
                <a16:creationId xmlns:a16="http://schemas.microsoft.com/office/drawing/2014/main" id="{1E5CE388-7356-3A20-D88E-082EAB52CED8}"/>
              </a:ext>
            </a:extLst>
          </p:cNvPr>
          <p:cNvGrpSpPr/>
          <p:nvPr/>
        </p:nvGrpSpPr>
        <p:grpSpPr>
          <a:xfrm>
            <a:off x="4836237" y="743351"/>
            <a:ext cx="5068570" cy="5009515"/>
            <a:chOff x="0" y="-316800"/>
            <a:chExt cx="6758362" cy="6996771"/>
          </a:xfrm>
        </p:grpSpPr>
        <p:grpSp>
          <p:nvGrpSpPr>
            <p:cNvPr id="12" name="Group 11">
              <a:extLst>
                <a:ext uri="{FF2B5EF4-FFF2-40B4-BE49-F238E27FC236}">
                  <a16:creationId xmlns:a16="http://schemas.microsoft.com/office/drawing/2014/main" id="{8683C672-8E99-97EA-D9FC-B8326A49D075}"/>
                </a:ext>
              </a:extLst>
            </p:cNvPr>
            <p:cNvGrpSpPr/>
            <p:nvPr/>
          </p:nvGrpSpPr>
          <p:grpSpPr>
            <a:xfrm>
              <a:off x="0" y="-104358"/>
              <a:ext cx="6758362" cy="6784329"/>
              <a:chOff x="0" y="-22273"/>
              <a:chExt cx="2142478" cy="2150709"/>
            </a:xfrm>
          </p:grpSpPr>
          <p:sp>
            <p:nvSpPr>
              <p:cNvPr id="71" name="Freeform 6">
                <a:extLst>
                  <a:ext uri="{FF2B5EF4-FFF2-40B4-BE49-F238E27FC236}">
                    <a16:creationId xmlns:a16="http://schemas.microsoft.com/office/drawing/2014/main" id="{C7709042-1FD9-DDDA-EBFB-0FF5AC4B701F}"/>
                  </a:ext>
                </a:extLst>
              </p:cNvPr>
              <p:cNvSpPr/>
              <p:nvPr/>
            </p:nvSpPr>
            <p:spPr>
              <a:xfrm>
                <a:off x="0" y="15827"/>
                <a:ext cx="2142478" cy="2112609"/>
              </a:xfrm>
              <a:custGeom>
                <a:avLst/>
                <a:gdLst/>
                <a:ahLst/>
                <a:cxnLst/>
                <a:rect l="l" t="t" r="r" b="b"/>
                <a:pathLst>
                  <a:path w="2142478" h="2112609">
                    <a:moveTo>
                      <a:pt x="48537" y="0"/>
                    </a:moveTo>
                    <a:lnTo>
                      <a:pt x="2093940" y="0"/>
                    </a:lnTo>
                    <a:cubicBezTo>
                      <a:pt x="2106813" y="0"/>
                      <a:pt x="2119159" y="5114"/>
                      <a:pt x="2128261" y="14216"/>
                    </a:cubicBezTo>
                    <a:cubicBezTo>
                      <a:pt x="2137364" y="23319"/>
                      <a:pt x="2142478" y="35664"/>
                      <a:pt x="2142478" y="48537"/>
                    </a:cubicBezTo>
                    <a:lnTo>
                      <a:pt x="2142478" y="2064072"/>
                    </a:lnTo>
                    <a:cubicBezTo>
                      <a:pt x="2142478" y="2090879"/>
                      <a:pt x="2120747" y="2112609"/>
                      <a:pt x="2093940" y="2112609"/>
                    </a:cubicBezTo>
                    <a:lnTo>
                      <a:pt x="48537" y="2112609"/>
                    </a:lnTo>
                    <a:cubicBezTo>
                      <a:pt x="21731" y="2112609"/>
                      <a:pt x="0" y="2090879"/>
                      <a:pt x="0" y="2064072"/>
                    </a:cubicBezTo>
                    <a:lnTo>
                      <a:pt x="0" y="48537"/>
                    </a:lnTo>
                    <a:cubicBezTo>
                      <a:pt x="0" y="21731"/>
                      <a:pt x="21731" y="0"/>
                      <a:pt x="48537" y="0"/>
                    </a:cubicBezTo>
                    <a:close/>
                  </a:path>
                </a:pathLst>
              </a:custGeom>
              <a:solidFill>
                <a:srgbClr val="FFFFFF"/>
              </a:solidFill>
              <a:ln w="38100" cap="rnd">
                <a:solidFill>
                  <a:srgbClr val="3380A2"/>
                </a:solidFill>
                <a:prstDash val="solid"/>
                <a:round/>
              </a:ln>
            </p:spPr>
            <p:txBody>
              <a:bodyPr/>
              <a:lstStyle/>
              <a:p>
                <a:endParaRPr lang="en-GB"/>
              </a:p>
            </p:txBody>
          </p:sp>
          <p:sp>
            <p:nvSpPr>
              <p:cNvPr id="74" name="TextBox 7">
                <a:extLst>
                  <a:ext uri="{FF2B5EF4-FFF2-40B4-BE49-F238E27FC236}">
                    <a16:creationId xmlns:a16="http://schemas.microsoft.com/office/drawing/2014/main" id="{C495925B-354D-F617-6425-D4E0D0F3BD36}"/>
                  </a:ext>
                </a:extLst>
              </p:cNvPr>
              <p:cNvSpPr txBox="1"/>
              <p:nvPr/>
            </p:nvSpPr>
            <p:spPr>
              <a:xfrm>
                <a:off x="0" y="-22273"/>
                <a:ext cx="2142478" cy="2150709"/>
              </a:xfrm>
              <a:prstGeom prst="rect">
                <a:avLst/>
              </a:prstGeom>
            </p:spPr>
            <p:txBody>
              <a:bodyPr lIns="50800" tIns="50800" rIns="50800" bIns="50800" rtlCol="0" anchor="ctr"/>
              <a:lstStyle/>
              <a:p>
                <a:endParaRPr lang="en-GB"/>
              </a:p>
            </p:txBody>
          </p:sp>
        </p:grpSp>
        <p:grpSp>
          <p:nvGrpSpPr>
            <p:cNvPr id="14" name="Group 13">
              <a:extLst>
                <a:ext uri="{FF2B5EF4-FFF2-40B4-BE49-F238E27FC236}">
                  <a16:creationId xmlns:a16="http://schemas.microsoft.com/office/drawing/2014/main" id="{7C7A0BB6-7799-72D0-0214-77085D89AECA}"/>
                </a:ext>
              </a:extLst>
            </p:cNvPr>
            <p:cNvGrpSpPr/>
            <p:nvPr/>
          </p:nvGrpSpPr>
          <p:grpSpPr>
            <a:xfrm>
              <a:off x="0" y="-316800"/>
              <a:ext cx="6758362" cy="952345"/>
              <a:chOff x="0" y="-38100"/>
              <a:chExt cx="812800" cy="114534"/>
            </a:xfrm>
          </p:grpSpPr>
          <p:sp>
            <p:nvSpPr>
              <p:cNvPr id="69" name="Freeform 9">
                <a:extLst>
                  <a:ext uri="{FF2B5EF4-FFF2-40B4-BE49-F238E27FC236}">
                    <a16:creationId xmlns:a16="http://schemas.microsoft.com/office/drawing/2014/main" id="{AFFD903C-910A-31D0-C5B5-4C8A1530297D}"/>
                  </a:ext>
                </a:extLst>
              </p:cNvPr>
              <p:cNvSpPr/>
              <p:nvPr/>
            </p:nvSpPr>
            <p:spPr>
              <a:xfrm>
                <a:off x="0" y="0"/>
                <a:ext cx="812800" cy="76434"/>
              </a:xfrm>
              <a:custGeom>
                <a:avLst/>
                <a:gdLst/>
                <a:ahLst/>
                <a:cxnLst/>
                <a:rect l="l" t="t" r="r" b="b"/>
                <a:pathLst>
                  <a:path w="812800" h="76434">
                    <a:moveTo>
                      <a:pt x="0" y="0"/>
                    </a:moveTo>
                    <a:lnTo>
                      <a:pt x="812800" y="0"/>
                    </a:lnTo>
                    <a:lnTo>
                      <a:pt x="812800" y="76434"/>
                    </a:lnTo>
                    <a:lnTo>
                      <a:pt x="0" y="76434"/>
                    </a:lnTo>
                    <a:close/>
                  </a:path>
                </a:pathLst>
              </a:custGeom>
              <a:solidFill>
                <a:srgbClr val="3380A2"/>
              </a:solidFill>
            </p:spPr>
            <p:txBody>
              <a:bodyPr/>
              <a:lstStyle/>
              <a:p>
                <a:endParaRPr lang="en-GB"/>
              </a:p>
            </p:txBody>
          </p:sp>
          <p:sp>
            <p:nvSpPr>
              <p:cNvPr id="70" name="TextBox 10">
                <a:extLst>
                  <a:ext uri="{FF2B5EF4-FFF2-40B4-BE49-F238E27FC236}">
                    <a16:creationId xmlns:a16="http://schemas.microsoft.com/office/drawing/2014/main" id="{77D293E5-952B-B0A7-8E83-4D73D3CDD773}"/>
                  </a:ext>
                </a:extLst>
              </p:cNvPr>
              <p:cNvSpPr txBox="1"/>
              <p:nvPr/>
            </p:nvSpPr>
            <p:spPr>
              <a:xfrm>
                <a:off x="0" y="-38100"/>
                <a:ext cx="812800" cy="114534"/>
              </a:xfrm>
              <a:prstGeom prst="rect">
                <a:avLst/>
              </a:prstGeom>
            </p:spPr>
            <p:txBody>
              <a:bodyPr lIns="50800" tIns="50800" rIns="50800" bIns="50800" rtlCol="0" anchor="ctr"/>
              <a:lstStyle/>
              <a:p>
                <a:endParaRPr lang="en-GB"/>
              </a:p>
            </p:txBody>
          </p:sp>
        </p:grpSp>
        <p:sp>
          <p:nvSpPr>
            <p:cNvPr id="16" name="Freeform 11">
              <a:extLst>
                <a:ext uri="{FF2B5EF4-FFF2-40B4-BE49-F238E27FC236}">
                  <a16:creationId xmlns:a16="http://schemas.microsoft.com/office/drawing/2014/main" id="{183428CA-F6B0-BAD2-2897-463E04B8D8F3}"/>
                </a:ext>
              </a:extLst>
            </p:cNvPr>
            <p:cNvSpPr/>
            <p:nvPr/>
          </p:nvSpPr>
          <p:spPr>
            <a:xfrm>
              <a:off x="311915" y="100679"/>
              <a:ext cx="434187" cy="434187"/>
            </a:xfrm>
            <a:custGeom>
              <a:avLst/>
              <a:gdLst/>
              <a:ahLst/>
              <a:cxnLst/>
              <a:rect l="l" t="t" r="r" b="b"/>
              <a:pathLst>
                <a:path w="434187" h="434187">
                  <a:moveTo>
                    <a:pt x="0" y="0"/>
                  </a:moveTo>
                  <a:lnTo>
                    <a:pt x="434188" y="0"/>
                  </a:lnTo>
                  <a:lnTo>
                    <a:pt x="434188" y="434187"/>
                  </a:lnTo>
                  <a:lnTo>
                    <a:pt x="0" y="434187"/>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grpSp>
          <p:nvGrpSpPr>
            <p:cNvPr id="17" name="Group 16">
              <a:extLst>
                <a:ext uri="{FF2B5EF4-FFF2-40B4-BE49-F238E27FC236}">
                  <a16:creationId xmlns:a16="http://schemas.microsoft.com/office/drawing/2014/main" id="{48250BBE-9140-FAA8-0C83-281FAAA48E9C}"/>
                </a:ext>
              </a:extLst>
            </p:cNvPr>
            <p:cNvGrpSpPr/>
            <p:nvPr/>
          </p:nvGrpSpPr>
          <p:grpSpPr>
            <a:xfrm>
              <a:off x="6124702" y="-88727"/>
              <a:ext cx="185301" cy="496197"/>
              <a:chOff x="6124702" y="189975"/>
              <a:chExt cx="22285" cy="59675"/>
            </a:xfrm>
          </p:grpSpPr>
          <p:sp>
            <p:nvSpPr>
              <p:cNvPr id="67" name="Freeform 13">
                <a:extLst>
                  <a:ext uri="{FF2B5EF4-FFF2-40B4-BE49-F238E27FC236}">
                    <a16:creationId xmlns:a16="http://schemas.microsoft.com/office/drawing/2014/main" id="{24861F24-C27F-0CCC-C7AC-778115332C11}"/>
                  </a:ext>
                </a:extLst>
              </p:cNvPr>
              <p:cNvSpPr/>
              <p:nvPr/>
            </p:nvSpPr>
            <p:spPr>
              <a:xfrm>
                <a:off x="6124702" y="228075"/>
                <a:ext cx="22285" cy="21575"/>
              </a:xfrm>
              <a:custGeom>
                <a:avLst/>
                <a:gdLst/>
                <a:ahLst/>
                <a:cxnLst/>
                <a:rect l="l" t="t" r="r" b="b"/>
                <a:pathLst>
                  <a:path w="22285" h="21575">
                    <a:moveTo>
                      <a:pt x="0" y="0"/>
                    </a:moveTo>
                    <a:lnTo>
                      <a:pt x="22285" y="0"/>
                    </a:lnTo>
                    <a:lnTo>
                      <a:pt x="22285" y="21575"/>
                    </a:lnTo>
                    <a:lnTo>
                      <a:pt x="0" y="21575"/>
                    </a:lnTo>
                    <a:close/>
                  </a:path>
                </a:pathLst>
              </a:custGeom>
              <a:solidFill>
                <a:srgbClr val="000000">
                  <a:alpha val="0"/>
                </a:srgbClr>
              </a:solidFill>
              <a:ln w="38100" cap="sq">
                <a:solidFill>
                  <a:srgbClr val="FFFFFF"/>
                </a:solidFill>
                <a:prstDash val="solid"/>
                <a:miter/>
              </a:ln>
            </p:spPr>
            <p:txBody>
              <a:bodyPr/>
              <a:lstStyle/>
              <a:p>
                <a:endParaRPr lang="en-GB"/>
              </a:p>
            </p:txBody>
          </p:sp>
          <p:sp>
            <p:nvSpPr>
              <p:cNvPr id="68" name="TextBox 14">
                <a:extLst>
                  <a:ext uri="{FF2B5EF4-FFF2-40B4-BE49-F238E27FC236}">
                    <a16:creationId xmlns:a16="http://schemas.microsoft.com/office/drawing/2014/main" id="{055CD2F3-A4E4-8C68-0B82-E33F284E863D}"/>
                  </a:ext>
                </a:extLst>
              </p:cNvPr>
              <p:cNvSpPr txBox="1"/>
              <p:nvPr/>
            </p:nvSpPr>
            <p:spPr>
              <a:xfrm>
                <a:off x="6124702" y="189975"/>
                <a:ext cx="22285" cy="59675"/>
              </a:xfrm>
              <a:prstGeom prst="rect">
                <a:avLst/>
              </a:prstGeom>
            </p:spPr>
            <p:txBody>
              <a:bodyPr lIns="50800" tIns="50800" rIns="50800" bIns="50800" rtlCol="0" anchor="ctr"/>
              <a:lstStyle/>
              <a:p>
                <a:endParaRPr lang="en-GB"/>
              </a:p>
            </p:txBody>
          </p:sp>
        </p:grpSp>
        <p:sp>
          <p:nvSpPr>
            <p:cNvPr id="18" name="Freeform 15">
              <a:extLst>
                <a:ext uri="{FF2B5EF4-FFF2-40B4-BE49-F238E27FC236}">
                  <a16:creationId xmlns:a16="http://schemas.microsoft.com/office/drawing/2014/main" id="{1499AB6C-69BE-19E8-FD0F-276533B48010}"/>
                </a:ext>
              </a:extLst>
            </p:cNvPr>
            <p:cNvSpPr/>
            <p:nvPr/>
          </p:nvSpPr>
          <p:spPr>
            <a:xfrm>
              <a:off x="6441051" y="203591"/>
              <a:ext cx="203879" cy="203879"/>
            </a:xfrm>
            <a:custGeom>
              <a:avLst/>
              <a:gdLst/>
              <a:ahLst/>
              <a:cxnLst/>
              <a:rect l="l" t="t" r="r" b="b"/>
              <a:pathLst>
                <a:path w="203879" h="203879">
                  <a:moveTo>
                    <a:pt x="0" y="0"/>
                  </a:moveTo>
                  <a:lnTo>
                    <a:pt x="203879" y="0"/>
                  </a:lnTo>
                  <a:lnTo>
                    <a:pt x="203879" y="203879"/>
                  </a:lnTo>
                  <a:lnTo>
                    <a:pt x="0" y="203879"/>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GB"/>
            </a:p>
          </p:txBody>
        </p:sp>
        <p:sp>
          <p:nvSpPr>
            <p:cNvPr id="43" name="TextBox 16">
              <a:extLst>
                <a:ext uri="{FF2B5EF4-FFF2-40B4-BE49-F238E27FC236}">
                  <a16:creationId xmlns:a16="http://schemas.microsoft.com/office/drawing/2014/main" id="{0B9C8AA9-8D7E-43B9-D454-5E5B031A8C8A}"/>
                </a:ext>
              </a:extLst>
            </p:cNvPr>
            <p:cNvSpPr txBox="1"/>
            <p:nvPr/>
          </p:nvSpPr>
          <p:spPr>
            <a:xfrm>
              <a:off x="877837" y="76507"/>
              <a:ext cx="3925994" cy="644718"/>
            </a:xfrm>
            <a:prstGeom prst="rect">
              <a:avLst/>
            </a:prstGeom>
          </p:spPr>
          <p:txBody>
            <a:bodyPr wrap="square" lIns="0" tIns="0" rIns="0" bIns="0" rtlCol="0" anchor="t">
              <a:spAutoFit/>
            </a:bodyPr>
            <a:lstStyle/>
            <a:p>
              <a:pPr algn="ctr">
                <a:lnSpc>
                  <a:spcPts val="2835"/>
                </a:lnSpc>
                <a:spcAft>
                  <a:spcPts val="800"/>
                </a:spcAft>
              </a:pPr>
              <a:r>
                <a:rPr lang="en-US" sz="2000" kern="1200">
                  <a:solidFill>
                    <a:srgbClr val="FFFFFF"/>
                  </a:solidFill>
                  <a:effectLst/>
                  <a:latin typeface="Montserrat" panose="00000500000000000000" pitchFamily="2" charset="0"/>
                  <a:ea typeface="Montserrat" panose="00000500000000000000" pitchFamily="2" charset="0"/>
                  <a:cs typeface="Montserrat" panose="00000500000000000000" pitchFamily="2" charset="0"/>
                </a:rPr>
                <a:t>New Message</a:t>
              </a:r>
              <a:endParaRPr lang="en-GB" sz="1100" kern="100">
                <a:effectLst/>
                <a:latin typeface="Aptos" panose="020B0004020202020204" pitchFamily="34" charset="0"/>
                <a:ea typeface="Aptos" panose="020B0004020202020204" pitchFamily="34" charset="0"/>
                <a:cs typeface="Times New Roman" panose="02020603050405020304" pitchFamily="18" charset="0"/>
              </a:endParaRPr>
            </a:p>
          </p:txBody>
        </p:sp>
        <p:grpSp>
          <p:nvGrpSpPr>
            <p:cNvPr id="45" name="Group 44">
              <a:extLst>
                <a:ext uri="{FF2B5EF4-FFF2-40B4-BE49-F238E27FC236}">
                  <a16:creationId xmlns:a16="http://schemas.microsoft.com/office/drawing/2014/main" id="{689ED976-4FA7-B431-BDC3-51517E888B58}"/>
                </a:ext>
              </a:extLst>
            </p:cNvPr>
            <p:cNvGrpSpPr/>
            <p:nvPr/>
          </p:nvGrpSpPr>
          <p:grpSpPr>
            <a:xfrm>
              <a:off x="5820700" y="-74579"/>
              <a:ext cx="185301" cy="496197"/>
              <a:chOff x="5820700" y="204123"/>
              <a:chExt cx="22285" cy="59675"/>
            </a:xfrm>
          </p:grpSpPr>
          <p:sp>
            <p:nvSpPr>
              <p:cNvPr id="65" name="Freeform 18">
                <a:extLst>
                  <a:ext uri="{FF2B5EF4-FFF2-40B4-BE49-F238E27FC236}">
                    <a16:creationId xmlns:a16="http://schemas.microsoft.com/office/drawing/2014/main" id="{6F78675C-3451-A73B-68EC-780A0355A4B3}"/>
                  </a:ext>
                </a:extLst>
              </p:cNvPr>
              <p:cNvSpPr/>
              <p:nvPr/>
            </p:nvSpPr>
            <p:spPr>
              <a:xfrm>
                <a:off x="5820700" y="242223"/>
                <a:ext cx="22285" cy="21575"/>
              </a:xfrm>
              <a:custGeom>
                <a:avLst/>
                <a:gdLst/>
                <a:ahLst/>
                <a:cxnLst/>
                <a:rect l="l" t="t" r="r" b="b"/>
                <a:pathLst>
                  <a:path w="22285" h="21575">
                    <a:moveTo>
                      <a:pt x="0" y="0"/>
                    </a:moveTo>
                    <a:lnTo>
                      <a:pt x="22285" y="0"/>
                    </a:lnTo>
                    <a:lnTo>
                      <a:pt x="22285" y="21575"/>
                    </a:lnTo>
                    <a:lnTo>
                      <a:pt x="0" y="21575"/>
                    </a:lnTo>
                    <a:close/>
                  </a:path>
                </a:pathLst>
              </a:custGeom>
              <a:solidFill>
                <a:srgbClr val="000000">
                  <a:alpha val="0"/>
                </a:srgbClr>
              </a:solidFill>
              <a:ln w="38100" cap="sq">
                <a:solidFill>
                  <a:srgbClr val="FFFFFF"/>
                </a:solidFill>
                <a:prstDash val="solid"/>
                <a:miter/>
              </a:ln>
            </p:spPr>
            <p:txBody>
              <a:bodyPr/>
              <a:lstStyle/>
              <a:p>
                <a:endParaRPr lang="en-GB"/>
              </a:p>
            </p:txBody>
          </p:sp>
          <p:sp>
            <p:nvSpPr>
              <p:cNvPr id="66" name="TextBox 19">
                <a:extLst>
                  <a:ext uri="{FF2B5EF4-FFF2-40B4-BE49-F238E27FC236}">
                    <a16:creationId xmlns:a16="http://schemas.microsoft.com/office/drawing/2014/main" id="{0F18824F-C3EC-395E-BA60-AFC4148DB40D}"/>
                  </a:ext>
                </a:extLst>
              </p:cNvPr>
              <p:cNvSpPr txBox="1"/>
              <p:nvPr/>
            </p:nvSpPr>
            <p:spPr>
              <a:xfrm>
                <a:off x="5820700" y="204123"/>
                <a:ext cx="22285" cy="59675"/>
              </a:xfrm>
              <a:prstGeom prst="rect">
                <a:avLst/>
              </a:prstGeom>
            </p:spPr>
            <p:txBody>
              <a:bodyPr lIns="50800" tIns="50800" rIns="50800" bIns="50800" rtlCol="0" anchor="ctr"/>
              <a:lstStyle/>
              <a:p>
                <a:endParaRPr lang="en-GB"/>
              </a:p>
            </p:txBody>
          </p:sp>
        </p:grpSp>
        <p:grpSp>
          <p:nvGrpSpPr>
            <p:cNvPr id="46" name="Group 45">
              <a:extLst>
                <a:ext uri="{FF2B5EF4-FFF2-40B4-BE49-F238E27FC236}">
                  <a16:creationId xmlns:a16="http://schemas.microsoft.com/office/drawing/2014/main" id="{9FD2B63E-BE02-EF73-4B15-A8CD39A48CD6}"/>
                </a:ext>
              </a:extLst>
            </p:cNvPr>
            <p:cNvGrpSpPr/>
            <p:nvPr/>
          </p:nvGrpSpPr>
          <p:grpSpPr>
            <a:xfrm>
              <a:off x="5717826" y="-148448"/>
              <a:ext cx="319829" cy="551591"/>
              <a:chOff x="5717826" y="130252"/>
              <a:chExt cx="38464" cy="66337"/>
            </a:xfrm>
          </p:grpSpPr>
          <p:sp>
            <p:nvSpPr>
              <p:cNvPr id="63" name="Freeform 21">
                <a:extLst>
                  <a:ext uri="{FF2B5EF4-FFF2-40B4-BE49-F238E27FC236}">
                    <a16:creationId xmlns:a16="http://schemas.microsoft.com/office/drawing/2014/main" id="{1C8B795C-3C54-2B71-22F0-F36AD38747E3}"/>
                  </a:ext>
                </a:extLst>
              </p:cNvPr>
              <p:cNvSpPr/>
              <p:nvPr/>
            </p:nvSpPr>
            <p:spPr>
              <a:xfrm>
                <a:off x="5717826" y="168352"/>
                <a:ext cx="38464" cy="28237"/>
              </a:xfrm>
              <a:custGeom>
                <a:avLst/>
                <a:gdLst/>
                <a:ahLst/>
                <a:cxnLst/>
                <a:rect l="l" t="t" r="r" b="b"/>
                <a:pathLst>
                  <a:path w="38464" h="28237">
                    <a:moveTo>
                      <a:pt x="0" y="0"/>
                    </a:moveTo>
                    <a:lnTo>
                      <a:pt x="38464" y="0"/>
                    </a:lnTo>
                    <a:lnTo>
                      <a:pt x="38464" y="28237"/>
                    </a:lnTo>
                    <a:lnTo>
                      <a:pt x="0" y="28237"/>
                    </a:lnTo>
                    <a:close/>
                  </a:path>
                </a:pathLst>
              </a:custGeom>
              <a:solidFill>
                <a:srgbClr val="3380A2"/>
              </a:solidFill>
              <a:ln w="38100" cap="sq">
                <a:solidFill>
                  <a:srgbClr val="3380A2"/>
                </a:solidFill>
                <a:prstDash val="solid"/>
                <a:miter/>
              </a:ln>
            </p:spPr>
            <p:txBody>
              <a:bodyPr/>
              <a:lstStyle/>
              <a:p>
                <a:endParaRPr lang="en-GB"/>
              </a:p>
            </p:txBody>
          </p:sp>
          <p:sp>
            <p:nvSpPr>
              <p:cNvPr id="64" name="TextBox 22">
                <a:extLst>
                  <a:ext uri="{FF2B5EF4-FFF2-40B4-BE49-F238E27FC236}">
                    <a16:creationId xmlns:a16="http://schemas.microsoft.com/office/drawing/2014/main" id="{CCC95D6C-1A45-1D5B-4303-03FA1F427BDF}"/>
                  </a:ext>
                </a:extLst>
              </p:cNvPr>
              <p:cNvSpPr txBox="1"/>
              <p:nvPr/>
            </p:nvSpPr>
            <p:spPr>
              <a:xfrm>
                <a:off x="5717826" y="130252"/>
                <a:ext cx="38464" cy="66337"/>
              </a:xfrm>
              <a:prstGeom prst="rect">
                <a:avLst/>
              </a:prstGeom>
            </p:spPr>
            <p:txBody>
              <a:bodyPr lIns="50800" tIns="50800" rIns="50800" bIns="50800" rtlCol="0" anchor="ctr"/>
              <a:lstStyle/>
              <a:p>
                <a:endParaRPr lang="en-GB"/>
              </a:p>
            </p:txBody>
          </p:sp>
        </p:grpSp>
        <p:grpSp>
          <p:nvGrpSpPr>
            <p:cNvPr id="47" name="Group 46">
              <a:extLst>
                <a:ext uri="{FF2B5EF4-FFF2-40B4-BE49-F238E27FC236}">
                  <a16:creationId xmlns:a16="http://schemas.microsoft.com/office/drawing/2014/main" id="{DB2115E2-C072-D9A0-2005-14CFD590845B}"/>
                </a:ext>
              </a:extLst>
            </p:cNvPr>
            <p:cNvGrpSpPr/>
            <p:nvPr/>
          </p:nvGrpSpPr>
          <p:grpSpPr>
            <a:xfrm>
              <a:off x="311915" y="750097"/>
              <a:ext cx="6129136" cy="3117909"/>
              <a:chOff x="311915" y="1028796"/>
              <a:chExt cx="737126" cy="374978"/>
            </a:xfrm>
          </p:grpSpPr>
          <p:sp>
            <p:nvSpPr>
              <p:cNvPr id="60" name="Freeform 24">
                <a:extLst>
                  <a:ext uri="{FF2B5EF4-FFF2-40B4-BE49-F238E27FC236}">
                    <a16:creationId xmlns:a16="http://schemas.microsoft.com/office/drawing/2014/main" id="{5AAA0CB8-05D9-81D2-F7E8-440E7C07E8CA}"/>
                  </a:ext>
                </a:extLst>
              </p:cNvPr>
              <p:cNvSpPr/>
              <p:nvPr/>
            </p:nvSpPr>
            <p:spPr>
              <a:xfrm>
                <a:off x="311915" y="1066896"/>
                <a:ext cx="737126" cy="336878"/>
              </a:xfrm>
              <a:custGeom>
                <a:avLst/>
                <a:gdLst/>
                <a:ahLst/>
                <a:cxnLst/>
                <a:rect l="l" t="t" r="r" b="b"/>
                <a:pathLst>
                  <a:path w="737126" h="336878">
                    <a:moveTo>
                      <a:pt x="0" y="0"/>
                    </a:moveTo>
                    <a:lnTo>
                      <a:pt x="737126" y="0"/>
                    </a:lnTo>
                    <a:lnTo>
                      <a:pt x="737126" y="336878"/>
                    </a:lnTo>
                    <a:lnTo>
                      <a:pt x="0" y="336878"/>
                    </a:lnTo>
                    <a:close/>
                  </a:path>
                </a:pathLst>
              </a:custGeom>
              <a:solidFill>
                <a:srgbClr val="000000">
                  <a:alpha val="0"/>
                </a:srgbClr>
              </a:solidFill>
              <a:ln w="38100" cap="sq">
                <a:solidFill>
                  <a:srgbClr val="CCCCCC"/>
                </a:solidFill>
                <a:prstDash val="solid"/>
                <a:miter/>
              </a:ln>
            </p:spPr>
            <p:txBody>
              <a:bodyPr/>
              <a:lstStyle/>
              <a:p>
                <a:endParaRPr lang="en-GB"/>
              </a:p>
            </p:txBody>
          </p:sp>
          <p:sp>
            <p:nvSpPr>
              <p:cNvPr id="61" name="TextBox 25">
                <a:extLst>
                  <a:ext uri="{FF2B5EF4-FFF2-40B4-BE49-F238E27FC236}">
                    <a16:creationId xmlns:a16="http://schemas.microsoft.com/office/drawing/2014/main" id="{BA584E45-6A11-175C-9918-52381CC2EB55}"/>
                  </a:ext>
                </a:extLst>
              </p:cNvPr>
              <p:cNvSpPr txBox="1"/>
              <p:nvPr/>
            </p:nvSpPr>
            <p:spPr>
              <a:xfrm>
                <a:off x="311915" y="1028796"/>
                <a:ext cx="737126" cy="374978"/>
              </a:xfrm>
              <a:prstGeom prst="rect">
                <a:avLst/>
              </a:prstGeom>
            </p:spPr>
            <p:txBody>
              <a:bodyPr lIns="50800" tIns="50800" rIns="50800" bIns="50800" rtlCol="0" anchor="ctr"/>
              <a:lstStyle/>
              <a:p>
                <a:endParaRPr lang="en-GB"/>
              </a:p>
            </p:txBody>
          </p:sp>
        </p:grpSp>
        <p:grpSp>
          <p:nvGrpSpPr>
            <p:cNvPr id="48" name="Group 47">
              <a:extLst>
                <a:ext uri="{FF2B5EF4-FFF2-40B4-BE49-F238E27FC236}">
                  <a16:creationId xmlns:a16="http://schemas.microsoft.com/office/drawing/2014/main" id="{EA29D62C-A1AA-41B1-059B-A496B569B656}"/>
                </a:ext>
              </a:extLst>
            </p:cNvPr>
            <p:cNvGrpSpPr/>
            <p:nvPr/>
          </p:nvGrpSpPr>
          <p:grpSpPr>
            <a:xfrm>
              <a:off x="311915" y="1172277"/>
              <a:ext cx="6129136" cy="3117909"/>
              <a:chOff x="311915" y="1450976"/>
              <a:chExt cx="737126" cy="374978"/>
            </a:xfrm>
          </p:grpSpPr>
          <p:sp>
            <p:nvSpPr>
              <p:cNvPr id="58" name="Freeform 27">
                <a:extLst>
                  <a:ext uri="{FF2B5EF4-FFF2-40B4-BE49-F238E27FC236}">
                    <a16:creationId xmlns:a16="http://schemas.microsoft.com/office/drawing/2014/main" id="{26397B24-2FAD-065D-7E31-F6E04A493E80}"/>
                  </a:ext>
                </a:extLst>
              </p:cNvPr>
              <p:cNvSpPr/>
              <p:nvPr/>
            </p:nvSpPr>
            <p:spPr>
              <a:xfrm>
                <a:off x="311915" y="1489076"/>
                <a:ext cx="737126" cy="336878"/>
              </a:xfrm>
              <a:custGeom>
                <a:avLst/>
                <a:gdLst/>
                <a:ahLst/>
                <a:cxnLst/>
                <a:rect l="l" t="t" r="r" b="b"/>
                <a:pathLst>
                  <a:path w="737126" h="336878">
                    <a:moveTo>
                      <a:pt x="0" y="0"/>
                    </a:moveTo>
                    <a:lnTo>
                      <a:pt x="737126" y="0"/>
                    </a:lnTo>
                    <a:lnTo>
                      <a:pt x="737126" y="336878"/>
                    </a:lnTo>
                    <a:lnTo>
                      <a:pt x="0" y="336878"/>
                    </a:lnTo>
                    <a:close/>
                  </a:path>
                </a:pathLst>
              </a:custGeom>
              <a:solidFill>
                <a:srgbClr val="000000">
                  <a:alpha val="0"/>
                </a:srgbClr>
              </a:solidFill>
              <a:ln w="38100" cap="sq">
                <a:solidFill>
                  <a:srgbClr val="CCCCCC"/>
                </a:solidFill>
                <a:prstDash val="solid"/>
                <a:miter/>
              </a:ln>
            </p:spPr>
            <p:txBody>
              <a:bodyPr/>
              <a:lstStyle/>
              <a:p>
                <a:endParaRPr lang="en-GB"/>
              </a:p>
            </p:txBody>
          </p:sp>
          <p:sp>
            <p:nvSpPr>
              <p:cNvPr id="59" name="TextBox 28">
                <a:extLst>
                  <a:ext uri="{FF2B5EF4-FFF2-40B4-BE49-F238E27FC236}">
                    <a16:creationId xmlns:a16="http://schemas.microsoft.com/office/drawing/2014/main" id="{7F65DC5E-257F-706C-F3AF-61ED982C5618}"/>
                  </a:ext>
                </a:extLst>
              </p:cNvPr>
              <p:cNvSpPr txBox="1"/>
              <p:nvPr/>
            </p:nvSpPr>
            <p:spPr>
              <a:xfrm>
                <a:off x="311915" y="1450976"/>
                <a:ext cx="737126" cy="374978"/>
              </a:xfrm>
              <a:prstGeom prst="rect">
                <a:avLst/>
              </a:prstGeom>
            </p:spPr>
            <p:txBody>
              <a:bodyPr lIns="50800" tIns="50800" rIns="50800" bIns="50800" rtlCol="0" anchor="ctr"/>
              <a:lstStyle/>
              <a:p>
                <a:endParaRPr lang="en-GB"/>
              </a:p>
            </p:txBody>
          </p:sp>
        </p:grpSp>
        <p:grpSp>
          <p:nvGrpSpPr>
            <p:cNvPr id="49" name="Group 48">
              <a:extLst>
                <a:ext uri="{FF2B5EF4-FFF2-40B4-BE49-F238E27FC236}">
                  <a16:creationId xmlns:a16="http://schemas.microsoft.com/office/drawing/2014/main" id="{F2F4951C-1FF0-0C3B-2341-3532A224ACF5}"/>
                </a:ext>
              </a:extLst>
            </p:cNvPr>
            <p:cNvGrpSpPr/>
            <p:nvPr/>
          </p:nvGrpSpPr>
          <p:grpSpPr>
            <a:xfrm>
              <a:off x="311915" y="1211844"/>
              <a:ext cx="6255751" cy="3197043"/>
              <a:chOff x="311915" y="1490543"/>
              <a:chExt cx="752353" cy="384495"/>
            </a:xfrm>
          </p:grpSpPr>
          <p:sp>
            <p:nvSpPr>
              <p:cNvPr id="56" name="Freeform 30">
                <a:extLst>
                  <a:ext uri="{FF2B5EF4-FFF2-40B4-BE49-F238E27FC236}">
                    <a16:creationId xmlns:a16="http://schemas.microsoft.com/office/drawing/2014/main" id="{696A422C-7F13-7335-6A10-2022600B3F05}"/>
                  </a:ext>
                </a:extLst>
              </p:cNvPr>
              <p:cNvSpPr/>
              <p:nvPr/>
            </p:nvSpPr>
            <p:spPr>
              <a:xfrm>
                <a:off x="311915" y="1528643"/>
                <a:ext cx="752353" cy="346395"/>
              </a:xfrm>
              <a:custGeom>
                <a:avLst/>
                <a:gdLst/>
                <a:ahLst/>
                <a:cxnLst/>
                <a:rect l="l" t="t" r="r" b="b"/>
                <a:pathLst>
                  <a:path w="752353" h="346395">
                    <a:moveTo>
                      <a:pt x="0" y="0"/>
                    </a:moveTo>
                    <a:lnTo>
                      <a:pt x="752353" y="0"/>
                    </a:lnTo>
                    <a:lnTo>
                      <a:pt x="752353" y="346395"/>
                    </a:lnTo>
                    <a:lnTo>
                      <a:pt x="0" y="346395"/>
                    </a:lnTo>
                    <a:close/>
                  </a:path>
                </a:pathLst>
              </a:custGeom>
              <a:solidFill>
                <a:srgbClr val="FFFFFF"/>
              </a:solidFill>
              <a:ln w="38100" cap="sq">
                <a:solidFill>
                  <a:srgbClr val="FFFFFF"/>
                </a:solidFill>
                <a:prstDash val="solid"/>
                <a:miter/>
              </a:ln>
            </p:spPr>
            <p:txBody>
              <a:bodyPr/>
              <a:lstStyle/>
              <a:p>
                <a:endParaRPr lang="en-GB"/>
              </a:p>
            </p:txBody>
          </p:sp>
          <p:sp>
            <p:nvSpPr>
              <p:cNvPr id="57" name="TextBox 31">
                <a:extLst>
                  <a:ext uri="{FF2B5EF4-FFF2-40B4-BE49-F238E27FC236}">
                    <a16:creationId xmlns:a16="http://schemas.microsoft.com/office/drawing/2014/main" id="{04ECBEA2-4155-9149-C73E-1E7EE37EF705}"/>
                  </a:ext>
                </a:extLst>
              </p:cNvPr>
              <p:cNvSpPr txBox="1"/>
              <p:nvPr/>
            </p:nvSpPr>
            <p:spPr>
              <a:xfrm>
                <a:off x="311915" y="1490543"/>
                <a:ext cx="752353" cy="384495"/>
              </a:xfrm>
              <a:prstGeom prst="rect">
                <a:avLst/>
              </a:prstGeom>
            </p:spPr>
            <p:txBody>
              <a:bodyPr lIns="50800" tIns="50800" rIns="50800" bIns="50800" rtlCol="0" anchor="ctr"/>
              <a:lstStyle/>
              <a:p>
                <a:endParaRPr lang="en-GB"/>
              </a:p>
            </p:txBody>
          </p:sp>
        </p:grpSp>
        <p:grpSp>
          <p:nvGrpSpPr>
            <p:cNvPr id="50" name="Group 49">
              <a:extLst>
                <a:ext uri="{FF2B5EF4-FFF2-40B4-BE49-F238E27FC236}">
                  <a16:creationId xmlns:a16="http://schemas.microsoft.com/office/drawing/2014/main" id="{1383F898-770A-37D0-86EB-8AD86A0D1437}"/>
                </a:ext>
              </a:extLst>
            </p:cNvPr>
            <p:cNvGrpSpPr/>
            <p:nvPr/>
          </p:nvGrpSpPr>
          <p:grpSpPr>
            <a:xfrm>
              <a:off x="311915" y="776848"/>
              <a:ext cx="6255751" cy="712232"/>
              <a:chOff x="311915" y="1055543"/>
              <a:chExt cx="752353" cy="85657"/>
            </a:xfrm>
          </p:grpSpPr>
          <p:sp>
            <p:nvSpPr>
              <p:cNvPr id="54" name="Freeform 33">
                <a:extLst>
                  <a:ext uri="{FF2B5EF4-FFF2-40B4-BE49-F238E27FC236}">
                    <a16:creationId xmlns:a16="http://schemas.microsoft.com/office/drawing/2014/main" id="{8029F580-7B63-939F-5EBA-58F4A84C920A}"/>
                  </a:ext>
                </a:extLst>
              </p:cNvPr>
              <p:cNvSpPr/>
              <p:nvPr/>
            </p:nvSpPr>
            <p:spPr>
              <a:xfrm>
                <a:off x="311915" y="1093643"/>
                <a:ext cx="752353" cy="47557"/>
              </a:xfrm>
              <a:custGeom>
                <a:avLst/>
                <a:gdLst/>
                <a:ahLst/>
                <a:cxnLst/>
                <a:rect l="l" t="t" r="r" b="b"/>
                <a:pathLst>
                  <a:path w="752353" h="47557">
                    <a:moveTo>
                      <a:pt x="0" y="0"/>
                    </a:moveTo>
                    <a:lnTo>
                      <a:pt x="752353" y="0"/>
                    </a:lnTo>
                    <a:lnTo>
                      <a:pt x="752353" y="47557"/>
                    </a:lnTo>
                    <a:lnTo>
                      <a:pt x="0" y="47557"/>
                    </a:lnTo>
                    <a:close/>
                  </a:path>
                </a:pathLst>
              </a:custGeom>
              <a:solidFill>
                <a:srgbClr val="FFFFFF"/>
              </a:solidFill>
              <a:ln w="38100" cap="sq">
                <a:solidFill>
                  <a:srgbClr val="FFFFFF"/>
                </a:solidFill>
                <a:prstDash val="solid"/>
                <a:miter/>
              </a:ln>
            </p:spPr>
            <p:txBody>
              <a:bodyPr/>
              <a:lstStyle/>
              <a:p>
                <a:endParaRPr lang="en-GB"/>
              </a:p>
            </p:txBody>
          </p:sp>
          <p:sp>
            <p:nvSpPr>
              <p:cNvPr id="55" name="TextBox 34">
                <a:extLst>
                  <a:ext uri="{FF2B5EF4-FFF2-40B4-BE49-F238E27FC236}">
                    <a16:creationId xmlns:a16="http://schemas.microsoft.com/office/drawing/2014/main" id="{4E9163A4-55D2-B100-978B-D6EFFCA8AE60}"/>
                  </a:ext>
                </a:extLst>
              </p:cNvPr>
              <p:cNvSpPr txBox="1"/>
              <p:nvPr/>
            </p:nvSpPr>
            <p:spPr>
              <a:xfrm>
                <a:off x="311915" y="1055543"/>
                <a:ext cx="752353" cy="85657"/>
              </a:xfrm>
              <a:prstGeom prst="rect">
                <a:avLst/>
              </a:prstGeom>
            </p:spPr>
            <p:txBody>
              <a:bodyPr lIns="50800" tIns="50800" rIns="50800" bIns="50800" rtlCol="0" anchor="ctr"/>
              <a:lstStyle/>
              <a:p>
                <a:endParaRPr lang="en-GB"/>
              </a:p>
            </p:txBody>
          </p:sp>
        </p:grpSp>
        <p:sp>
          <p:nvSpPr>
            <p:cNvPr id="51" name="TextBox 35">
              <a:extLst>
                <a:ext uri="{FF2B5EF4-FFF2-40B4-BE49-F238E27FC236}">
                  <a16:creationId xmlns:a16="http://schemas.microsoft.com/office/drawing/2014/main" id="{A573F086-805A-229C-ACC4-2A33044186B7}"/>
                </a:ext>
              </a:extLst>
            </p:cNvPr>
            <p:cNvSpPr txBox="1"/>
            <p:nvPr/>
          </p:nvSpPr>
          <p:spPr>
            <a:xfrm>
              <a:off x="368923" y="707937"/>
              <a:ext cx="297180" cy="505488"/>
            </a:xfrm>
            <a:prstGeom prst="rect">
              <a:avLst/>
            </a:prstGeom>
          </p:spPr>
          <p:txBody>
            <a:bodyPr lIns="0" tIns="0" rIns="0" bIns="0" rtlCol="0" anchor="t">
              <a:spAutoFit/>
            </a:bodyPr>
            <a:lstStyle/>
            <a:p>
              <a:pPr algn="ctr">
                <a:lnSpc>
                  <a:spcPts val="2050"/>
                </a:lnSpc>
                <a:spcAft>
                  <a:spcPts val="800"/>
                </a:spcAft>
              </a:pPr>
              <a:r>
                <a:rPr lang="en-US" sz="1450" kern="1200">
                  <a:solidFill>
                    <a:srgbClr val="999999"/>
                  </a:solidFill>
                  <a:effectLst/>
                  <a:latin typeface="Montserrat" panose="00000500000000000000" pitchFamily="2" charset="0"/>
                  <a:ea typeface="Montserrat" panose="00000500000000000000" pitchFamily="2" charset="0"/>
                  <a:cs typeface="Montserrat" panose="00000500000000000000" pitchFamily="2" charset="0"/>
                </a:rPr>
                <a:t>To</a:t>
              </a:r>
              <a:endParaRPr lang="en-GB" sz="1100" kern="100">
                <a:effectLst/>
                <a:latin typeface="Aptos" panose="020B0004020202020204" pitchFamily="34" charset="0"/>
                <a:ea typeface="Aptos" panose="020B0004020202020204" pitchFamily="34" charset="0"/>
                <a:cs typeface="Times New Roman" panose="02020603050405020304" pitchFamily="18" charset="0"/>
              </a:endParaRPr>
            </a:p>
          </p:txBody>
        </p:sp>
        <p:sp>
          <p:nvSpPr>
            <p:cNvPr id="52" name="TextBox 36">
              <a:extLst>
                <a:ext uri="{FF2B5EF4-FFF2-40B4-BE49-F238E27FC236}">
                  <a16:creationId xmlns:a16="http://schemas.microsoft.com/office/drawing/2014/main" id="{2F6ECC4A-052D-4F46-E06A-7F7A246EBCFE}"/>
                </a:ext>
              </a:extLst>
            </p:cNvPr>
            <p:cNvSpPr txBox="1"/>
            <p:nvPr/>
          </p:nvSpPr>
          <p:spPr>
            <a:xfrm>
              <a:off x="368923" y="1141030"/>
              <a:ext cx="944880" cy="505488"/>
            </a:xfrm>
            <a:prstGeom prst="rect">
              <a:avLst/>
            </a:prstGeom>
          </p:spPr>
          <p:txBody>
            <a:bodyPr lIns="0" tIns="0" rIns="0" bIns="0" rtlCol="0" anchor="t">
              <a:spAutoFit/>
            </a:bodyPr>
            <a:lstStyle/>
            <a:p>
              <a:pPr algn="ctr">
                <a:lnSpc>
                  <a:spcPts val="2050"/>
                </a:lnSpc>
                <a:spcAft>
                  <a:spcPts val="800"/>
                </a:spcAft>
              </a:pPr>
              <a:r>
                <a:rPr lang="en-US" sz="1450" kern="1200">
                  <a:solidFill>
                    <a:srgbClr val="999999"/>
                  </a:solidFill>
                  <a:effectLst/>
                  <a:latin typeface="Montserrat" panose="00000500000000000000" pitchFamily="2" charset="0"/>
                  <a:ea typeface="Montserrat" panose="00000500000000000000" pitchFamily="2" charset="0"/>
                  <a:cs typeface="Montserrat" panose="00000500000000000000" pitchFamily="2" charset="0"/>
                </a:rPr>
                <a:t>Subject</a:t>
              </a:r>
              <a:endParaRPr lang="en-GB" sz="1100" kern="100">
                <a:effectLst/>
                <a:latin typeface="Aptos" panose="020B0004020202020204" pitchFamily="34" charset="0"/>
                <a:ea typeface="Aptos" panose="020B0004020202020204" pitchFamily="34" charset="0"/>
                <a:cs typeface="Times New Roman" panose="02020603050405020304" pitchFamily="18" charset="0"/>
              </a:endParaRPr>
            </a:p>
          </p:txBody>
        </p:sp>
        <p:sp>
          <p:nvSpPr>
            <p:cNvPr id="53" name="TextBox 37">
              <a:extLst>
                <a:ext uri="{FF2B5EF4-FFF2-40B4-BE49-F238E27FC236}">
                  <a16:creationId xmlns:a16="http://schemas.microsoft.com/office/drawing/2014/main" id="{45D71AA9-DC20-963A-F59E-C0CC9EC9CA01}"/>
                </a:ext>
              </a:extLst>
            </p:cNvPr>
            <p:cNvSpPr txBox="1"/>
            <p:nvPr/>
          </p:nvSpPr>
          <p:spPr>
            <a:xfrm>
              <a:off x="253197" y="1744409"/>
              <a:ext cx="6259407" cy="4255850"/>
            </a:xfrm>
            <a:prstGeom prst="rect">
              <a:avLst/>
            </a:prstGeom>
          </p:spPr>
          <p:txBody>
            <a:bodyPr lIns="0" tIns="0" rIns="0" bIns="0" rtlCol="0" anchor="t">
              <a:spAutoFit/>
            </a:bodyPr>
            <a:lstStyle/>
            <a:p>
              <a:pPr>
                <a:lnSpc>
                  <a:spcPts val="1745"/>
                </a:lnSpc>
                <a:spcAft>
                  <a:spcPts val="800"/>
                </a:spcAft>
              </a:pPr>
              <a:r>
                <a:rPr lang="en-US" sz="1250" kern="1200">
                  <a:solidFill>
                    <a:srgbClr val="000000"/>
                  </a:solidFill>
                  <a:effectLst/>
                  <a:latin typeface="Montserrat" panose="00000500000000000000" pitchFamily="2" charset="0"/>
                  <a:ea typeface="Montserrat" panose="00000500000000000000" pitchFamily="2" charset="0"/>
                  <a:cs typeface="Montserrat" panose="00000500000000000000" pitchFamily="2" charset="0"/>
                </a:rPr>
                <a:t>Dear Agony Aunt,</a:t>
              </a:r>
              <a:endParaRPr lang="en-GB" sz="1100" kern="100">
                <a:effectLst/>
                <a:latin typeface="Aptos" panose="020B0004020202020204" pitchFamily="34" charset="0"/>
                <a:ea typeface="Aptos" panose="020B0004020202020204" pitchFamily="34" charset="0"/>
                <a:cs typeface="Times New Roman" panose="02020603050405020304" pitchFamily="18" charset="0"/>
              </a:endParaRPr>
            </a:p>
            <a:p>
              <a:pPr>
                <a:lnSpc>
                  <a:spcPts val="1745"/>
                </a:lnSpc>
                <a:spcAft>
                  <a:spcPts val="800"/>
                </a:spcAft>
              </a:pPr>
              <a:r>
                <a:rPr lang="en-US" sz="1250" kern="1200">
                  <a:solidFill>
                    <a:srgbClr val="000000"/>
                  </a:solidFill>
                  <a:effectLst/>
                  <a:latin typeface="Montserrat" panose="00000500000000000000" pitchFamily="2" charset="0"/>
                  <a:ea typeface="Montserrat" panose="00000500000000000000" pitchFamily="2" charset="0"/>
                  <a:cs typeface="Montserrat" panose="00000500000000000000" pitchFamily="2" charset="0"/>
                </a:rPr>
                <a:t>I’m feeling very disappointed because I entered a competition but didn’t win a prize. </a:t>
              </a:r>
              <a:endParaRPr lang="en-GB" sz="1100" kern="100">
                <a:effectLst/>
                <a:latin typeface="Aptos" panose="020B0004020202020204" pitchFamily="34" charset="0"/>
                <a:ea typeface="Aptos" panose="020B0004020202020204" pitchFamily="34" charset="0"/>
                <a:cs typeface="Times New Roman" panose="02020603050405020304" pitchFamily="18" charset="0"/>
              </a:endParaRPr>
            </a:p>
            <a:p>
              <a:pPr>
                <a:lnSpc>
                  <a:spcPts val="1745"/>
                </a:lnSpc>
                <a:spcAft>
                  <a:spcPts val="800"/>
                </a:spcAft>
              </a:pPr>
              <a:r>
                <a:rPr lang="en-US" sz="1250" kern="1200">
                  <a:solidFill>
                    <a:srgbClr val="000000"/>
                  </a:solidFill>
                  <a:effectLst/>
                  <a:latin typeface="Montserrat" panose="00000500000000000000" pitchFamily="2" charset="0"/>
                  <a:ea typeface="Montserrat" panose="00000500000000000000" pitchFamily="2" charset="0"/>
                  <a:cs typeface="Montserrat" panose="00000500000000000000" pitchFamily="2" charset="0"/>
                </a:rPr>
                <a:t>I tried really hard, spent a lot of time preparing, and was really hopeful. I thought I had a good chance of winning, and it hurts to see others win while I didn’t get anything.</a:t>
              </a:r>
              <a:endParaRPr lang="en-GB" sz="1100" kern="100">
                <a:effectLst/>
                <a:latin typeface="Aptos" panose="020B0004020202020204" pitchFamily="34" charset="0"/>
                <a:ea typeface="Aptos" panose="020B0004020202020204" pitchFamily="34" charset="0"/>
                <a:cs typeface="Times New Roman" panose="02020603050405020304" pitchFamily="18" charset="0"/>
              </a:endParaRPr>
            </a:p>
            <a:p>
              <a:pPr>
                <a:lnSpc>
                  <a:spcPts val="1745"/>
                </a:lnSpc>
                <a:spcAft>
                  <a:spcPts val="800"/>
                </a:spcAft>
              </a:pPr>
              <a:r>
                <a:rPr lang="en-US" sz="1250" kern="1200">
                  <a:solidFill>
                    <a:srgbClr val="000000"/>
                  </a:solidFill>
                  <a:effectLst/>
                  <a:latin typeface="Montserrat" panose="00000500000000000000" pitchFamily="2" charset="0"/>
                  <a:ea typeface="Montserrat" panose="00000500000000000000" pitchFamily="2" charset="0"/>
                  <a:cs typeface="Montserrat" panose="00000500000000000000" pitchFamily="2" charset="0"/>
                </a:rPr>
                <a:t>Now, I feel like all my effort was for nothing, and I’m not sure if I should even try again. How can I feel better about this? What can I do to stop feeling so disappointed?</a:t>
              </a:r>
              <a:endParaRPr lang="en-GB" sz="1100" kern="100">
                <a:effectLst/>
                <a:latin typeface="Aptos" panose="020B0004020202020204" pitchFamily="34" charset="0"/>
                <a:ea typeface="Aptos" panose="020B0004020202020204" pitchFamily="34" charset="0"/>
                <a:cs typeface="Times New Roman" panose="02020603050405020304" pitchFamily="18" charset="0"/>
              </a:endParaRPr>
            </a:p>
            <a:p>
              <a:pPr>
                <a:lnSpc>
                  <a:spcPts val="1745"/>
                </a:lnSpc>
                <a:spcAft>
                  <a:spcPts val="800"/>
                </a:spcAft>
              </a:pPr>
              <a:r>
                <a:rPr lang="en-US" sz="1250" kern="1200">
                  <a:solidFill>
                    <a:srgbClr val="000000"/>
                  </a:solidFill>
                  <a:effectLst/>
                  <a:latin typeface="Montserrat" panose="00000500000000000000" pitchFamily="2" charset="0"/>
                  <a:ea typeface="Montserrat" panose="00000500000000000000" pitchFamily="2" charset="0"/>
                  <a:cs typeface="Montserrat" panose="00000500000000000000" pitchFamily="2" charset="0"/>
                </a:rPr>
                <a:t>Sincerely, </a:t>
              </a:r>
              <a:endParaRPr lang="en-GB" sz="1100" kern="100">
                <a:effectLst/>
                <a:latin typeface="Aptos" panose="020B0004020202020204" pitchFamily="34" charset="0"/>
                <a:ea typeface="Aptos" panose="020B0004020202020204" pitchFamily="34" charset="0"/>
                <a:cs typeface="Times New Roman" panose="02020603050405020304" pitchFamily="18" charset="0"/>
              </a:endParaRPr>
            </a:p>
            <a:p>
              <a:pPr>
                <a:lnSpc>
                  <a:spcPts val="1745"/>
                </a:lnSpc>
                <a:spcAft>
                  <a:spcPts val="800"/>
                </a:spcAft>
              </a:pPr>
              <a:r>
                <a:rPr lang="en-US" sz="1250" kern="1200">
                  <a:solidFill>
                    <a:srgbClr val="000000"/>
                  </a:solidFill>
                  <a:effectLst/>
                  <a:latin typeface="Montserrat" panose="00000500000000000000" pitchFamily="2" charset="0"/>
                  <a:ea typeface="Montserrat" panose="00000500000000000000" pitchFamily="2" charset="0"/>
                  <a:cs typeface="Montserrat" panose="00000500000000000000" pitchFamily="2" charset="0"/>
                </a:rPr>
                <a:t>Unlucky Contestant</a:t>
              </a:r>
              <a:endParaRPr lang="en-GB" sz="1100" kern="100">
                <a:effectLst/>
                <a:latin typeface="Aptos" panose="020B0004020202020204" pitchFamily="34" charset="0"/>
                <a:ea typeface="Aptos" panose="020B0004020202020204" pitchFamily="34" charset="0"/>
                <a:cs typeface="Times New Roman" panose="02020603050405020304" pitchFamily="18" charset="0"/>
              </a:endParaRPr>
            </a:p>
          </p:txBody>
        </p:sp>
      </p:grpSp>
    </p:spTree>
    <p:extLst>
      <p:ext uri="{BB962C8B-B14F-4D97-AF65-F5344CB8AC3E}">
        <p14:creationId xmlns:p14="http://schemas.microsoft.com/office/powerpoint/2010/main" val="37031739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66112"/>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ou</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10" name="Google Shape;118;p15">
            <a:extLst>
              <a:ext uri="{FF2B5EF4-FFF2-40B4-BE49-F238E27FC236}">
                <a16:creationId xmlns:a16="http://schemas.microsoft.com/office/drawing/2014/main" id="{EDC24F4D-0172-EBC0-05CC-28B2AA5086DE}"/>
              </a:ext>
            </a:extLst>
          </p:cNvPr>
          <p:cNvSpPr txBox="1"/>
          <p:nvPr/>
        </p:nvSpPr>
        <p:spPr>
          <a:xfrm>
            <a:off x="5448469" y="-48542"/>
            <a:ext cx="5132400" cy="68099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3600" b="1">
                <a:solidFill>
                  <a:srgbClr val="313E53"/>
                </a:solidFill>
                <a:latin typeface="Playfair Display"/>
                <a:ea typeface="Playfair Display"/>
                <a:cs typeface="Playfair Display"/>
                <a:sym typeface="Playfair Display"/>
              </a:rPr>
              <a:t>Words of Wisdom</a:t>
            </a:r>
            <a:endParaRPr sz="3600" b="1">
              <a:solidFill>
                <a:srgbClr val="313E53"/>
              </a:solidFill>
              <a:latin typeface="Playfair Display"/>
              <a:ea typeface="Playfair Display"/>
              <a:cs typeface="Playfair Display"/>
              <a:sym typeface="Playfair Display"/>
            </a:endParaRPr>
          </a:p>
        </p:txBody>
      </p:sp>
      <p:pic>
        <p:nvPicPr>
          <p:cNvPr id="11" name="Google Shape;119;p15">
            <a:extLst>
              <a:ext uri="{FF2B5EF4-FFF2-40B4-BE49-F238E27FC236}">
                <a16:creationId xmlns:a16="http://schemas.microsoft.com/office/drawing/2014/main" id="{C471D098-8605-63F4-1517-05D065A6AFA3}"/>
              </a:ext>
            </a:extLst>
          </p:cNvPr>
          <p:cNvPicPr preferRelativeResize="0"/>
          <p:nvPr/>
        </p:nvPicPr>
        <p:blipFill>
          <a:blip r:embed="rId16">
            <a:alphaModFix/>
          </a:blip>
          <a:stretch>
            <a:fillRect/>
          </a:stretch>
        </p:blipFill>
        <p:spPr>
          <a:xfrm>
            <a:off x="5573824" y="632449"/>
            <a:ext cx="3582584" cy="127125"/>
          </a:xfrm>
          <a:prstGeom prst="rect">
            <a:avLst/>
          </a:prstGeom>
          <a:noFill/>
          <a:ln>
            <a:noFill/>
          </a:ln>
        </p:spPr>
      </p:pic>
      <p:sp>
        <p:nvSpPr>
          <p:cNvPr id="15" name="Google Shape;121;p15">
            <a:extLst>
              <a:ext uri="{FF2B5EF4-FFF2-40B4-BE49-F238E27FC236}">
                <a16:creationId xmlns:a16="http://schemas.microsoft.com/office/drawing/2014/main" id="{96A8EE78-7D47-69B2-BD15-0CAAC9488994}"/>
              </a:ext>
            </a:extLst>
          </p:cNvPr>
          <p:cNvSpPr txBox="1"/>
          <p:nvPr/>
        </p:nvSpPr>
        <p:spPr>
          <a:xfrm>
            <a:off x="4183549" y="165691"/>
            <a:ext cx="2201410" cy="46891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a:effectLst/>
                <a:latin typeface="Montserrat" panose="00000500000000000000" pitchFamily="2" charset="0"/>
                <a:ea typeface="Aptos" panose="020B0004020202020204" pitchFamily="34" charset="0"/>
                <a:cs typeface="Times New Roman" panose="02020603050405020304" pitchFamily="18" charset="0"/>
              </a:rPr>
              <a:t>Activity A</a:t>
            </a:r>
            <a:endParaRPr lang="en-GB">
              <a:solidFill>
                <a:schemeClr val="dk1"/>
              </a:solidFill>
              <a:latin typeface="Montserrat" panose="00000500000000000000" pitchFamily="2" charset="0"/>
              <a:ea typeface="Montserrat Medium"/>
              <a:cs typeface="Montserrat Medium"/>
              <a:sym typeface="Montserrat Medium"/>
            </a:endParaRPr>
          </a:p>
        </p:txBody>
      </p:sp>
      <p:grpSp>
        <p:nvGrpSpPr>
          <p:cNvPr id="8" name="Group 7">
            <a:extLst>
              <a:ext uri="{FF2B5EF4-FFF2-40B4-BE49-F238E27FC236}">
                <a16:creationId xmlns:a16="http://schemas.microsoft.com/office/drawing/2014/main" id="{BBA2EA6C-B50E-FAF5-8DFF-F6082546674C}"/>
              </a:ext>
            </a:extLst>
          </p:cNvPr>
          <p:cNvGrpSpPr/>
          <p:nvPr/>
        </p:nvGrpSpPr>
        <p:grpSpPr>
          <a:xfrm>
            <a:off x="4668262" y="860005"/>
            <a:ext cx="6727366" cy="5467350"/>
            <a:chOff x="0" y="0"/>
            <a:chExt cx="10484547" cy="11197089"/>
          </a:xfrm>
        </p:grpSpPr>
        <p:sp>
          <p:nvSpPr>
            <p:cNvPr id="9" name="Freeform 3">
              <a:extLst>
                <a:ext uri="{FF2B5EF4-FFF2-40B4-BE49-F238E27FC236}">
                  <a16:creationId xmlns:a16="http://schemas.microsoft.com/office/drawing/2014/main" id="{F3600CB3-B6B2-6734-4807-ED1C81222D54}"/>
                </a:ext>
              </a:extLst>
            </p:cNvPr>
            <p:cNvSpPr/>
            <p:nvPr/>
          </p:nvSpPr>
          <p:spPr>
            <a:xfrm>
              <a:off x="0" y="0"/>
              <a:ext cx="10484547" cy="11197089"/>
            </a:xfrm>
            <a:custGeom>
              <a:avLst/>
              <a:gdLst/>
              <a:ahLst/>
              <a:cxnLst/>
              <a:rect l="l" t="t" r="r" b="b"/>
              <a:pathLst>
                <a:path w="10484547" h="11197089">
                  <a:moveTo>
                    <a:pt x="0" y="0"/>
                  </a:moveTo>
                  <a:lnTo>
                    <a:pt x="10484547" y="0"/>
                  </a:lnTo>
                  <a:lnTo>
                    <a:pt x="10484547" y="11197089"/>
                  </a:lnTo>
                  <a:lnTo>
                    <a:pt x="0" y="11197089"/>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13" name="TextBox 4">
              <a:extLst>
                <a:ext uri="{FF2B5EF4-FFF2-40B4-BE49-F238E27FC236}">
                  <a16:creationId xmlns:a16="http://schemas.microsoft.com/office/drawing/2014/main" id="{5654F6A2-F88C-BAF6-AC26-59C82A9F99FB}"/>
                </a:ext>
              </a:extLst>
            </p:cNvPr>
            <p:cNvSpPr txBox="1"/>
            <p:nvPr/>
          </p:nvSpPr>
          <p:spPr>
            <a:xfrm>
              <a:off x="2031886" y="379071"/>
              <a:ext cx="8127682" cy="10642517"/>
            </a:xfrm>
            <a:prstGeom prst="rect">
              <a:avLst/>
            </a:prstGeom>
          </p:spPr>
          <p:txBody>
            <a:bodyPr wrap="square" lIns="0" tIns="0" rIns="0" bIns="0" rtlCol="0" anchor="t">
              <a:noAutofit/>
            </a:bodyPr>
            <a:lstStyle/>
            <a:p>
              <a:pPr>
                <a:lnSpc>
                  <a:spcPct val="107000"/>
                </a:lnSpc>
                <a:spcAft>
                  <a:spcPts val="800"/>
                </a:spcAft>
              </a:pPr>
              <a:r>
                <a:rPr lang="en-US" sz="1800" kern="1200">
                  <a:solidFill>
                    <a:srgbClr val="000000"/>
                  </a:solidFill>
                  <a:effectLst/>
                  <a:latin typeface="Montserrat" panose="00000500000000000000" pitchFamily="2" charset="0"/>
                  <a:ea typeface="Canva Sans"/>
                  <a:cs typeface="Canva Sans"/>
                </a:rPr>
                <a:t> </a:t>
              </a:r>
              <a:endParaRPr lang="en-GB" sz="11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US" sz="1800" kern="1200">
                  <a:solidFill>
                    <a:srgbClr val="000000"/>
                  </a:solidFill>
                  <a:effectLst/>
                  <a:latin typeface="Montserrat" panose="00000500000000000000" pitchFamily="2" charset="0"/>
                  <a:ea typeface="Canva Sans"/>
                  <a:cs typeface="Canva Sans"/>
                </a:rPr>
                <a:t>Dear Agony Aunt,</a:t>
              </a:r>
              <a:endParaRPr lang="en-GB" sz="11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US" sz="1800" kern="1200">
                  <a:solidFill>
                    <a:srgbClr val="000000"/>
                  </a:solidFill>
                  <a:effectLst/>
                  <a:latin typeface="Montserrat" panose="00000500000000000000" pitchFamily="2" charset="0"/>
                  <a:ea typeface="Canva Sans"/>
                  <a:cs typeface="Canva Sans"/>
                </a:rPr>
                <a:t>I’m feeling very disappointed because I didn’t get the gift I really wanted for my birthday. </a:t>
              </a:r>
              <a:endParaRPr lang="en-GB" sz="11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US" sz="1800" kern="1200">
                  <a:solidFill>
                    <a:srgbClr val="000000"/>
                  </a:solidFill>
                  <a:effectLst/>
                  <a:latin typeface="Montserrat" panose="00000500000000000000" pitchFamily="2" charset="0"/>
                  <a:ea typeface="Canva Sans"/>
                  <a:cs typeface="Canva Sans"/>
                </a:rPr>
                <a:t>I was hoping for it so much, and I even told my parents how much I wanted it. When I opened my presents and didn’t see it, I felt really let down.</a:t>
              </a:r>
              <a:endParaRPr lang="en-GB" sz="11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US" sz="1800" kern="1200">
                  <a:solidFill>
                    <a:srgbClr val="000000"/>
                  </a:solidFill>
                  <a:effectLst/>
                  <a:latin typeface="Montserrat" panose="00000500000000000000" pitchFamily="2" charset="0"/>
                  <a:ea typeface="Canva Sans"/>
                  <a:cs typeface="Canva Sans"/>
                </a:rPr>
                <a:t>I know my parents tried their best, but I can’t help feeling sad about it. How can I feel better about this? What can I do to stop feeling so disappointed?</a:t>
              </a:r>
              <a:endParaRPr lang="en-GB" sz="11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US" sz="1800" kern="1200">
                  <a:solidFill>
                    <a:srgbClr val="000000"/>
                  </a:solidFill>
                  <a:effectLst/>
                  <a:latin typeface="Montserrat" panose="00000500000000000000" pitchFamily="2" charset="0"/>
                  <a:ea typeface="Canva Sans"/>
                  <a:cs typeface="Canva Sans"/>
                </a:rPr>
                <a:t> </a:t>
              </a:r>
              <a:endParaRPr lang="en-GB" sz="11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US" sz="1800" kern="1200">
                  <a:solidFill>
                    <a:srgbClr val="000000"/>
                  </a:solidFill>
                  <a:effectLst/>
                  <a:latin typeface="Montserrat" panose="00000500000000000000" pitchFamily="2" charset="0"/>
                  <a:ea typeface="Canva Sans"/>
                  <a:cs typeface="Canva Sans"/>
                </a:rPr>
                <a:t>Sincerely,</a:t>
              </a:r>
              <a:endParaRPr lang="en-GB" sz="11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US" sz="1800" kern="1200">
                  <a:solidFill>
                    <a:srgbClr val="000000"/>
                  </a:solidFill>
                  <a:effectLst/>
                  <a:latin typeface="Montserrat" panose="00000500000000000000" pitchFamily="2" charset="0"/>
                  <a:ea typeface="Canva Sans"/>
                  <a:cs typeface="Canva Sans"/>
                </a:rPr>
                <a:t>Disappointed Gift Receiver</a:t>
              </a:r>
              <a:endParaRPr lang="en-GB" sz="1100" kern="100">
                <a:effectLst/>
                <a:latin typeface="Aptos" panose="020B0004020202020204" pitchFamily="34" charset="0"/>
                <a:ea typeface="Aptos" panose="020B0004020202020204" pitchFamily="34" charset="0"/>
                <a:cs typeface="Times New Roman" panose="02020603050405020304" pitchFamily="18" charset="0"/>
              </a:endParaRPr>
            </a:p>
          </p:txBody>
        </p:sp>
      </p:grpSp>
    </p:spTree>
    <p:extLst>
      <p:ext uri="{BB962C8B-B14F-4D97-AF65-F5344CB8AC3E}">
        <p14:creationId xmlns:p14="http://schemas.microsoft.com/office/powerpoint/2010/main" val="6235470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103593"/>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ou</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10" name="Google Shape;118;p15">
            <a:extLst>
              <a:ext uri="{FF2B5EF4-FFF2-40B4-BE49-F238E27FC236}">
                <a16:creationId xmlns:a16="http://schemas.microsoft.com/office/drawing/2014/main" id="{EDC24F4D-0172-EBC0-05CC-28B2AA5086DE}"/>
              </a:ext>
            </a:extLst>
          </p:cNvPr>
          <p:cNvSpPr txBox="1"/>
          <p:nvPr/>
        </p:nvSpPr>
        <p:spPr>
          <a:xfrm>
            <a:off x="5448469" y="-48542"/>
            <a:ext cx="5132400" cy="68099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3600" b="1">
                <a:solidFill>
                  <a:srgbClr val="313E53"/>
                </a:solidFill>
                <a:latin typeface="Playfair Display"/>
                <a:ea typeface="Playfair Display"/>
                <a:cs typeface="Playfair Display"/>
                <a:sym typeface="Playfair Display"/>
              </a:rPr>
              <a:t>Words of Wisdom</a:t>
            </a:r>
            <a:endParaRPr sz="3600" b="1">
              <a:solidFill>
                <a:srgbClr val="313E53"/>
              </a:solidFill>
              <a:latin typeface="Playfair Display"/>
              <a:ea typeface="Playfair Display"/>
              <a:cs typeface="Playfair Display"/>
              <a:sym typeface="Playfair Display"/>
            </a:endParaRPr>
          </a:p>
        </p:txBody>
      </p:sp>
      <p:pic>
        <p:nvPicPr>
          <p:cNvPr id="11" name="Google Shape;119;p15">
            <a:extLst>
              <a:ext uri="{FF2B5EF4-FFF2-40B4-BE49-F238E27FC236}">
                <a16:creationId xmlns:a16="http://schemas.microsoft.com/office/drawing/2014/main" id="{C471D098-8605-63F4-1517-05D065A6AFA3}"/>
              </a:ext>
            </a:extLst>
          </p:cNvPr>
          <p:cNvPicPr preferRelativeResize="0"/>
          <p:nvPr/>
        </p:nvPicPr>
        <p:blipFill>
          <a:blip r:embed="rId16">
            <a:alphaModFix/>
          </a:blip>
          <a:stretch>
            <a:fillRect/>
          </a:stretch>
        </p:blipFill>
        <p:spPr>
          <a:xfrm>
            <a:off x="5573824" y="632449"/>
            <a:ext cx="3582584" cy="127125"/>
          </a:xfrm>
          <a:prstGeom prst="rect">
            <a:avLst/>
          </a:prstGeom>
          <a:noFill/>
          <a:ln>
            <a:noFill/>
          </a:ln>
        </p:spPr>
      </p:pic>
      <p:sp>
        <p:nvSpPr>
          <p:cNvPr id="15" name="Google Shape;121;p15">
            <a:extLst>
              <a:ext uri="{FF2B5EF4-FFF2-40B4-BE49-F238E27FC236}">
                <a16:creationId xmlns:a16="http://schemas.microsoft.com/office/drawing/2014/main" id="{96A8EE78-7D47-69B2-BD15-0CAAC9488994}"/>
              </a:ext>
            </a:extLst>
          </p:cNvPr>
          <p:cNvSpPr txBox="1"/>
          <p:nvPr/>
        </p:nvSpPr>
        <p:spPr>
          <a:xfrm>
            <a:off x="4183549" y="165691"/>
            <a:ext cx="2201410" cy="46891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a:effectLst/>
                <a:latin typeface="Montserrat" panose="00000500000000000000" pitchFamily="2" charset="0"/>
                <a:ea typeface="Aptos" panose="020B0004020202020204" pitchFamily="34" charset="0"/>
                <a:cs typeface="Times New Roman" panose="02020603050405020304" pitchFamily="18" charset="0"/>
              </a:rPr>
              <a:t>Activity A</a:t>
            </a:r>
            <a:endParaRPr lang="en-GB">
              <a:solidFill>
                <a:schemeClr val="dk1"/>
              </a:solidFill>
              <a:latin typeface="Montserrat" panose="00000500000000000000" pitchFamily="2" charset="0"/>
              <a:ea typeface="Montserrat Medium"/>
              <a:cs typeface="Montserrat Medium"/>
              <a:sym typeface="Montserrat Medium"/>
            </a:endParaRPr>
          </a:p>
        </p:txBody>
      </p:sp>
      <p:grpSp>
        <p:nvGrpSpPr>
          <p:cNvPr id="5" name="Group 4">
            <a:extLst>
              <a:ext uri="{FF2B5EF4-FFF2-40B4-BE49-F238E27FC236}">
                <a16:creationId xmlns:a16="http://schemas.microsoft.com/office/drawing/2014/main" id="{0871DB3E-CD5B-5746-9D38-2DB1BE91E7D1}"/>
              </a:ext>
            </a:extLst>
          </p:cNvPr>
          <p:cNvGrpSpPr/>
          <p:nvPr/>
        </p:nvGrpSpPr>
        <p:grpSpPr>
          <a:xfrm>
            <a:off x="4265616" y="849694"/>
            <a:ext cx="7498106" cy="5699304"/>
            <a:chOff x="0" y="0"/>
            <a:chExt cx="7683307" cy="9403871"/>
          </a:xfrm>
        </p:grpSpPr>
        <p:sp>
          <p:nvSpPr>
            <p:cNvPr id="12" name="Freeform 3">
              <a:extLst>
                <a:ext uri="{FF2B5EF4-FFF2-40B4-BE49-F238E27FC236}">
                  <a16:creationId xmlns:a16="http://schemas.microsoft.com/office/drawing/2014/main" id="{95357DDA-F939-7E43-42DF-AC4CAE602C27}"/>
                </a:ext>
              </a:extLst>
            </p:cNvPr>
            <p:cNvSpPr/>
            <p:nvPr/>
          </p:nvSpPr>
          <p:spPr>
            <a:xfrm>
              <a:off x="0" y="0"/>
              <a:ext cx="7683307" cy="9403871"/>
            </a:xfrm>
            <a:custGeom>
              <a:avLst/>
              <a:gdLst/>
              <a:ahLst/>
              <a:cxnLst/>
              <a:rect l="l" t="t" r="r" b="b"/>
              <a:pathLst>
                <a:path w="7683307" h="9403871">
                  <a:moveTo>
                    <a:pt x="0" y="0"/>
                  </a:moveTo>
                  <a:lnTo>
                    <a:pt x="7683307" y="0"/>
                  </a:lnTo>
                  <a:lnTo>
                    <a:pt x="7683307" y="9403871"/>
                  </a:lnTo>
                  <a:lnTo>
                    <a:pt x="0" y="9403871"/>
                  </a:lnTo>
                  <a:lnTo>
                    <a:pt x="0" y="0"/>
                  </a:lnTo>
                  <a:close/>
                </a:path>
              </a:pathLst>
            </a:custGeom>
            <a:blipFill>
              <a:blip r:embed="rId17"/>
              <a:stretch>
                <a:fillRect l="-2099" t="-16621" r="-2099"/>
              </a:stretch>
            </a:blipFill>
          </p:spPr>
          <p:txBody>
            <a:bodyPr/>
            <a:lstStyle/>
            <a:p>
              <a:endParaRPr lang="en-GB"/>
            </a:p>
          </p:txBody>
        </p:sp>
        <p:sp>
          <p:nvSpPr>
            <p:cNvPr id="14" name="TextBox 4">
              <a:extLst>
                <a:ext uri="{FF2B5EF4-FFF2-40B4-BE49-F238E27FC236}">
                  <a16:creationId xmlns:a16="http://schemas.microsoft.com/office/drawing/2014/main" id="{A13CA0D5-7E25-288E-7AA3-B3FA9CE5CB30}"/>
                </a:ext>
              </a:extLst>
            </p:cNvPr>
            <p:cNvSpPr txBox="1"/>
            <p:nvPr/>
          </p:nvSpPr>
          <p:spPr>
            <a:xfrm>
              <a:off x="1125852" y="71369"/>
              <a:ext cx="6451438" cy="8591168"/>
            </a:xfrm>
            <a:prstGeom prst="rect">
              <a:avLst/>
            </a:prstGeom>
          </p:spPr>
          <p:txBody>
            <a:bodyPr wrap="square" lIns="0" tIns="0" rIns="0" bIns="0" rtlCol="0" anchor="t">
              <a:noAutofit/>
            </a:bodyPr>
            <a:lstStyle/>
            <a:p>
              <a:pPr>
                <a:spcAft>
                  <a:spcPts val="800"/>
                </a:spcAft>
              </a:pPr>
              <a:r>
                <a:rPr lang="en-US" sz="1400" kern="1200">
                  <a:solidFill>
                    <a:srgbClr val="000000"/>
                  </a:solidFill>
                  <a:effectLst/>
                  <a:latin typeface="Montserrat" panose="00000500000000000000" pitchFamily="2" charset="0"/>
                  <a:ea typeface="Montserrat" panose="00000500000000000000" pitchFamily="2" charset="0"/>
                  <a:cs typeface="Montserrat" panose="00000500000000000000" pitchFamily="2" charset="0"/>
                </a:rPr>
                <a:t> Dear Agony Aunt,</a:t>
              </a:r>
              <a:endParaRPr lang="en-GB" sz="1050" kern="100">
                <a:effectLst/>
                <a:latin typeface="Aptos" panose="020B0004020202020204" pitchFamily="34" charset="0"/>
                <a:ea typeface="Aptos" panose="020B0004020202020204" pitchFamily="34" charset="0"/>
                <a:cs typeface="Times New Roman" panose="02020603050405020304" pitchFamily="18" charset="0"/>
              </a:endParaRPr>
            </a:p>
            <a:p>
              <a:pPr>
                <a:spcAft>
                  <a:spcPts val="800"/>
                </a:spcAft>
              </a:pPr>
              <a:r>
                <a:rPr lang="en-US" sz="1600" kern="1200">
                  <a:solidFill>
                    <a:srgbClr val="000000"/>
                  </a:solidFill>
                  <a:effectLst/>
                  <a:latin typeface="Montserrat" panose="00000500000000000000" pitchFamily="2" charset="0"/>
                  <a:ea typeface="Montserrat" panose="00000500000000000000" pitchFamily="2" charset="0"/>
                  <a:cs typeface="Montserrat" panose="00000500000000000000" pitchFamily="2" charset="0"/>
                </a:rPr>
                <a:t> </a:t>
              </a:r>
              <a:endParaRPr lang="en-GB" sz="1050" kern="100">
                <a:effectLst/>
                <a:latin typeface="Aptos" panose="020B0004020202020204" pitchFamily="34" charset="0"/>
                <a:ea typeface="Aptos" panose="020B0004020202020204" pitchFamily="34" charset="0"/>
                <a:cs typeface="Times New Roman" panose="02020603050405020304" pitchFamily="18" charset="0"/>
              </a:endParaRPr>
            </a:p>
            <a:p>
              <a:pPr>
                <a:spcAft>
                  <a:spcPts val="800"/>
                </a:spcAft>
              </a:pPr>
              <a:r>
                <a:rPr lang="en-US" sz="1400" kern="1200">
                  <a:solidFill>
                    <a:srgbClr val="000000"/>
                  </a:solidFill>
                  <a:effectLst/>
                  <a:latin typeface="Montserrat" panose="00000500000000000000" pitchFamily="2" charset="0"/>
                  <a:ea typeface="Montserrat" panose="00000500000000000000" pitchFamily="2" charset="0"/>
                  <a:cs typeface="Montserrat" panose="00000500000000000000" pitchFamily="2" charset="0"/>
                </a:rPr>
                <a:t>I’m feeling very upset and disappointed. I’m the captain of my sports team, and we practiced really hard for a big game, but we lost. </a:t>
              </a:r>
              <a:endParaRPr lang="en-GB" sz="1050" kern="100">
                <a:effectLst/>
                <a:latin typeface="Aptos" panose="020B0004020202020204" pitchFamily="34" charset="0"/>
                <a:ea typeface="Aptos" panose="020B0004020202020204" pitchFamily="34" charset="0"/>
                <a:cs typeface="Times New Roman" panose="02020603050405020304" pitchFamily="18" charset="0"/>
              </a:endParaRPr>
            </a:p>
            <a:p>
              <a:pPr>
                <a:spcAft>
                  <a:spcPts val="800"/>
                </a:spcAft>
              </a:pPr>
              <a:r>
                <a:rPr lang="en-US" sz="1400" kern="1200">
                  <a:solidFill>
                    <a:srgbClr val="000000"/>
                  </a:solidFill>
                  <a:effectLst/>
                  <a:latin typeface="Montserrat" panose="00000500000000000000" pitchFamily="2" charset="0"/>
                  <a:ea typeface="Montserrat" panose="00000500000000000000" pitchFamily="2" charset="0"/>
                  <a:cs typeface="Montserrat" panose="00000500000000000000" pitchFamily="2" charset="0"/>
                </a:rPr>
                <a:t> </a:t>
              </a:r>
              <a:endParaRPr lang="en-GB" sz="1050" kern="100">
                <a:effectLst/>
                <a:latin typeface="Aptos" panose="020B0004020202020204" pitchFamily="34" charset="0"/>
                <a:ea typeface="Aptos" panose="020B0004020202020204" pitchFamily="34" charset="0"/>
                <a:cs typeface="Times New Roman" panose="02020603050405020304" pitchFamily="18" charset="0"/>
              </a:endParaRPr>
            </a:p>
            <a:p>
              <a:pPr>
                <a:spcAft>
                  <a:spcPts val="800"/>
                </a:spcAft>
              </a:pPr>
              <a:r>
                <a:rPr lang="en-US" sz="1400" kern="1200">
                  <a:solidFill>
                    <a:srgbClr val="000000"/>
                  </a:solidFill>
                  <a:effectLst/>
                  <a:latin typeface="Montserrat" panose="00000500000000000000" pitchFamily="2" charset="0"/>
                  <a:ea typeface="Montserrat" panose="00000500000000000000" pitchFamily="2" charset="0"/>
                  <a:cs typeface="Montserrat" panose="00000500000000000000" pitchFamily="2" charset="0"/>
                </a:rPr>
                <a:t>I feel like I let my team down, and all our hard work was for nothing. I wanted to make everyone proud and win the trophy, but now I feel like a failure.</a:t>
              </a:r>
              <a:endParaRPr lang="en-GB" sz="1050" kern="100">
                <a:effectLst/>
                <a:latin typeface="Aptos" panose="020B0004020202020204" pitchFamily="34" charset="0"/>
                <a:ea typeface="Aptos" panose="020B0004020202020204" pitchFamily="34" charset="0"/>
                <a:cs typeface="Times New Roman" panose="02020603050405020304" pitchFamily="18" charset="0"/>
              </a:endParaRPr>
            </a:p>
            <a:p>
              <a:pPr>
                <a:spcAft>
                  <a:spcPts val="800"/>
                </a:spcAft>
              </a:pPr>
              <a:r>
                <a:rPr lang="en-US" sz="1400" kern="1200">
                  <a:solidFill>
                    <a:srgbClr val="000000"/>
                  </a:solidFill>
                  <a:effectLst/>
                  <a:latin typeface="Montserrat" panose="00000500000000000000" pitchFamily="2" charset="0"/>
                  <a:ea typeface="Montserrat" panose="00000500000000000000" pitchFamily="2" charset="0"/>
                  <a:cs typeface="Montserrat" panose="00000500000000000000" pitchFamily="2" charset="0"/>
                </a:rPr>
                <a:t> </a:t>
              </a:r>
              <a:endParaRPr lang="en-GB" sz="1050" kern="100">
                <a:effectLst/>
                <a:latin typeface="Aptos" panose="020B0004020202020204" pitchFamily="34" charset="0"/>
                <a:ea typeface="Aptos" panose="020B0004020202020204" pitchFamily="34" charset="0"/>
                <a:cs typeface="Times New Roman" panose="02020603050405020304" pitchFamily="18" charset="0"/>
              </a:endParaRPr>
            </a:p>
            <a:p>
              <a:pPr>
                <a:spcAft>
                  <a:spcPts val="800"/>
                </a:spcAft>
              </a:pPr>
              <a:r>
                <a:rPr lang="en-US" sz="1400" kern="1200">
                  <a:solidFill>
                    <a:srgbClr val="000000"/>
                  </a:solidFill>
                  <a:effectLst/>
                  <a:latin typeface="Montserrat" panose="00000500000000000000" pitchFamily="2" charset="0"/>
                  <a:ea typeface="Montserrat" panose="00000500000000000000" pitchFamily="2" charset="0"/>
                  <a:cs typeface="Montserrat" panose="00000500000000000000" pitchFamily="2" charset="0"/>
                </a:rPr>
                <a:t>My teammates are also feeling down, and as their captain, I don’t know how to cheer them up or myself. </a:t>
              </a:r>
              <a:endParaRPr lang="en-GB" sz="1050" kern="100">
                <a:effectLst/>
                <a:latin typeface="Aptos" panose="020B0004020202020204" pitchFamily="34" charset="0"/>
                <a:ea typeface="Aptos" panose="020B0004020202020204" pitchFamily="34" charset="0"/>
                <a:cs typeface="Times New Roman" panose="02020603050405020304" pitchFamily="18" charset="0"/>
              </a:endParaRPr>
            </a:p>
            <a:p>
              <a:pPr>
                <a:spcAft>
                  <a:spcPts val="800"/>
                </a:spcAft>
              </a:pPr>
              <a:r>
                <a:rPr lang="en-US" sz="1400" kern="1200">
                  <a:solidFill>
                    <a:srgbClr val="000000"/>
                  </a:solidFill>
                  <a:effectLst/>
                  <a:latin typeface="Montserrat" panose="00000500000000000000" pitchFamily="2" charset="0"/>
                  <a:ea typeface="Montserrat" panose="00000500000000000000" pitchFamily="2" charset="0"/>
                  <a:cs typeface="Montserrat" panose="00000500000000000000" pitchFamily="2" charset="0"/>
                </a:rPr>
                <a:t> </a:t>
              </a:r>
              <a:endParaRPr lang="en-GB" sz="1050" kern="100">
                <a:effectLst/>
                <a:latin typeface="Aptos" panose="020B0004020202020204" pitchFamily="34" charset="0"/>
                <a:ea typeface="Aptos" panose="020B0004020202020204" pitchFamily="34" charset="0"/>
                <a:cs typeface="Times New Roman" panose="02020603050405020304" pitchFamily="18" charset="0"/>
              </a:endParaRPr>
            </a:p>
            <a:p>
              <a:pPr>
                <a:spcAft>
                  <a:spcPts val="800"/>
                </a:spcAft>
              </a:pPr>
              <a:r>
                <a:rPr lang="en-US" sz="1400" kern="1200">
                  <a:solidFill>
                    <a:srgbClr val="000000"/>
                  </a:solidFill>
                  <a:effectLst/>
                  <a:latin typeface="Montserrat" panose="00000500000000000000" pitchFamily="2" charset="0"/>
                  <a:ea typeface="Montserrat" panose="00000500000000000000" pitchFamily="2" charset="0"/>
                  <a:cs typeface="Montserrat" panose="00000500000000000000" pitchFamily="2" charset="0"/>
                </a:rPr>
                <a:t>How can I feel better about this? What can I do to stop feeling so disappointed?</a:t>
              </a:r>
              <a:endParaRPr lang="en-GB" sz="1050" kern="100">
                <a:effectLst/>
                <a:latin typeface="Aptos" panose="020B0004020202020204" pitchFamily="34" charset="0"/>
                <a:ea typeface="Aptos" panose="020B0004020202020204" pitchFamily="34" charset="0"/>
                <a:cs typeface="Times New Roman" panose="02020603050405020304" pitchFamily="18" charset="0"/>
              </a:endParaRPr>
            </a:p>
            <a:p>
              <a:pPr>
                <a:spcAft>
                  <a:spcPts val="800"/>
                </a:spcAft>
              </a:pPr>
              <a:r>
                <a:rPr lang="en-US" sz="1400" kern="1200">
                  <a:solidFill>
                    <a:srgbClr val="000000"/>
                  </a:solidFill>
                  <a:effectLst/>
                  <a:latin typeface="Montserrat" panose="00000500000000000000" pitchFamily="2" charset="0"/>
                  <a:ea typeface="Montserrat" panose="00000500000000000000" pitchFamily="2" charset="0"/>
                  <a:cs typeface="Montserrat" panose="00000500000000000000" pitchFamily="2" charset="0"/>
                </a:rPr>
                <a:t> </a:t>
              </a:r>
              <a:endParaRPr lang="en-GB" sz="1050" kern="100">
                <a:effectLst/>
                <a:latin typeface="Aptos" panose="020B0004020202020204" pitchFamily="34" charset="0"/>
                <a:ea typeface="Aptos" panose="020B0004020202020204" pitchFamily="34" charset="0"/>
                <a:cs typeface="Times New Roman" panose="02020603050405020304" pitchFamily="18" charset="0"/>
              </a:endParaRPr>
            </a:p>
            <a:p>
              <a:pPr>
                <a:spcAft>
                  <a:spcPts val="800"/>
                </a:spcAft>
              </a:pPr>
              <a:r>
                <a:rPr lang="en-US" sz="1400" kern="1200">
                  <a:solidFill>
                    <a:srgbClr val="000000"/>
                  </a:solidFill>
                  <a:effectLst/>
                  <a:latin typeface="Montserrat" panose="00000500000000000000" pitchFamily="2" charset="0"/>
                  <a:ea typeface="Montserrat" panose="00000500000000000000" pitchFamily="2" charset="0"/>
                  <a:cs typeface="Montserrat" panose="00000500000000000000" pitchFamily="2" charset="0"/>
                </a:rPr>
                <a:t>Sincerely,</a:t>
              </a:r>
              <a:endParaRPr lang="en-GB" sz="1050" kern="100">
                <a:effectLst/>
                <a:latin typeface="Aptos" panose="020B0004020202020204" pitchFamily="34" charset="0"/>
                <a:ea typeface="Aptos" panose="020B0004020202020204" pitchFamily="34" charset="0"/>
                <a:cs typeface="Times New Roman" panose="02020603050405020304" pitchFamily="18" charset="0"/>
              </a:endParaRPr>
            </a:p>
            <a:p>
              <a:pPr>
                <a:spcAft>
                  <a:spcPts val="800"/>
                </a:spcAft>
              </a:pPr>
              <a:r>
                <a:rPr lang="en-US" sz="1400" kern="1200">
                  <a:solidFill>
                    <a:srgbClr val="000000"/>
                  </a:solidFill>
                  <a:effectLst/>
                  <a:latin typeface="Montserrat" panose="00000500000000000000" pitchFamily="2" charset="0"/>
                  <a:ea typeface="Montserrat" panose="00000500000000000000" pitchFamily="2" charset="0"/>
                  <a:cs typeface="Montserrat" panose="00000500000000000000" pitchFamily="2" charset="0"/>
                </a:rPr>
                <a:t>Defeated Captain</a:t>
              </a:r>
              <a:endParaRPr lang="en-GB" sz="1050" kern="100">
                <a:effectLst/>
                <a:latin typeface="Aptos" panose="020B0004020202020204" pitchFamily="34" charset="0"/>
                <a:ea typeface="Aptos" panose="020B0004020202020204" pitchFamily="34" charset="0"/>
                <a:cs typeface="Times New Roman" panose="02020603050405020304" pitchFamily="18" charset="0"/>
              </a:endParaRPr>
            </a:p>
          </p:txBody>
        </p:sp>
      </p:grpSp>
    </p:spTree>
    <p:extLst>
      <p:ext uri="{BB962C8B-B14F-4D97-AF65-F5344CB8AC3E}">
        <p14:creationId xmlns:p14="http://schemas.microsoft.com/office/powerpoint/2010/main" val="38763629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5746"/>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ou</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10" name="Google Shape;118;p15">
            <a:extLst>
              <a:ext uri="{FF2B5EF4-FFF2-40B4-BE49-F238E27FC236}">
                <a16:creationId xmlns:a16="http://schemas.microsoft.com/office/drawing/2014/main" id="{EDC24F4D-0172-EBC0-05CC-28B2AA5086DE}"/>
              </a:ext>
            </a:extLst>
          </p:cNvPr>
          <p:cNvSpPr txBox="1"/>
          <p:nvPr/>
        </p:nvSpPr>
        <p:spPr>
          <a:xfrm>
            <a:off x="5448469" y="-48542"/>
            <a:ext cx="5132400" cy="68099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3600" b="1">
                <a:solidFill>
                  <a:srgbClr val="313E53"/>
                </a:solidFill>
                <a:latin typeface="Playfair Display"/>
                <a:ea typeface="Playfair Display"/>
                <a:cs typeface="Playfair Display"/>
                <a:sym typeface="Playfair Display"/>
              </a:rPr>
              <a:t>Words of Wisdom</a:t>
            </a:r>
            <a:endParaRPr sz="3600" b="1">
              <a:solidFill>
                <a:srgbClr val="313E53"/>
              </a:solidFill>
              <a:latin typeface="Playfair Display"/>
              <a:ea typeface="Playfair Display"/>
              <a:cs typeface="Playfair Display"/>
              <a:sym typeface="Playfair Display"/>
            </a:endParaRPr>
          </a:p>
        </p:txBody>
      </p:sp>
      <p:pic>
        <p:nvPicPr>
          <p:cNvPr id="11" name="Google Shape;119;p15">
            <a:extLst>
              <a:ext uri="{FF2B5EF4-FFF2-40B4-BE49-F238E27FC236}">
                <a16:creationId xmlns:a16="http://schemas.microsoft.com/office/drawing/2014/main" id="{C471D098-8605-63F4-1517-05D065A6AFA3}"/>
              </a:ext>
            </a:extLst>
          </p:cNvPr>
          <p:cNvPicPr preferRelativeResize="0"/>
          <p:nvPr/>
        </p:nvPicPr>
        <p:blipFill>
          <a:blip r:embed="rId16">
            <a:alphaModFix/>
          </a:blip>
          <a:stretch>
            <a:fillRect/>
          </a:stretch>
        </p:blipFill>
        <p:spPr>
          <a:xfrm>
            <a:off x="5573824" y="632449"/>
            <a:ext cx="3582584" cy="127125"/>
          </a:xfrm>
          <a:prstGeom prst="rect">
            <a:avLst/>
          </a:prstGeom>
          <a:noFill/>
          <a:ln>
            <a:noFill/>
          </a:ln>
        </p:spPr>
      </p:pic>
      <p:sp>
        <p:nvSpPr>
          <p:cNvPr id="15" name="Google Shape;121;p15">
            <a:extLst>
              <a:ext uri="{FF2B5EF4-FFF2-40B4-BE49-F238E27FC236}">
                <a16:creationId xmlns:a16="http://schemas.microsoft.com/office/drawing/2014/main" id="{96A8EE78-7D47-69B2-BD15-0CAAC9488994}"/>
              </a:ext>
            </a:extLst>
          </p:cNvPr>
          <p:cNvSpPr txBox="1"/>
          <p:nvPr/>
        </p:nvSpPr>
        <p:spPr>
          <a:xfrm>
            <a:off x="4183549" y="165691"/>
            <a:ext cx="2201410" cy="46891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a:effectLst/>
                <a:latin typeface="Montserrat" panose="00000500000000000000" pitchFamily="2" charset="0"/>
                <a:ea typeface="Aptos" panose="020B0004020202020204" pitchFamily="34" charset="0"/>
                <a:cs typeface="Times New Roman" panose="02020603050405020304" pitchFamily="18" charset="0"/>
              </a:rPr>
              <a:t>Activity A</a:t>
            </a:r>
            <a:endParaRPr lang="en-GB">
              <a:solidFill>
                <a:schemeClr val="dk1"/>
              </a:solidFill>
              <a:latin typeface="Montserrat" panose="00000500000000000000" pitchFamily="2" charset="0"/>
              <a:ea typeface="Montserrat Medium"/>
              <a:cs typeface="Montserrat Medium"/>
              <a:sym typeface="Montserrat Medium"/>
            </a:endParaRPr>
          </a:p>
        </p:txBody>
      </p:sp>
      <p:sp>
        <p:nvSpPr>
          <p:cNvPr id="8" name="Freeform 2">
            <a:extLst>
              <a:ext uri="{FF2B5EF4-FFF2-40B4-BE49-F238E27FC236}">
                <a16:creationId xmlns:a16="http://schemas.microsoft.com/office/drawing/2014/main" id="{C6F76007-4218-AE34-F327-FE30EF479E9A}"/>
              </a:ext>
            </a:extLst>
          </p:cNvPr>
          <p:cNvSpPr/>
          <p:nvPr/>
        </p:nvSpPr>
        <p:spPr>
          <a:xfrm>
            <a:off x="4539218" y="1002656"/>
            <a:ext cx="7485142" cy="5493073"/>
          </a:xfrm>
          <a:custGeom>
            <a:avLst/>
            <a:gdLst/>
            <a:ahLst/>
            <a:cxnLst/>
            <a:rect l="l" t="t" r="r" b="b"/>
            <a:pathLst>
              <a:path w="4505838" h="6110240">
                <a:moveTo>
                  <a:pt x="0" y="0"/>
                </a:moveTo>
                <a:lnTo>
                  <a:pt x="4505838" y="0"/>
                </a:lnTo>
                <a:lnTo>
                  <a:pt x="4505838" y="6110240"/>
                </a:lnTo>
                <a:lnTo>
                  <a:pt x="0" y="6110240"/>
                </a:lnTo>
                <a:lnTo>
                  <a:pt x="0" y="0"/>
                </a:lnTo>
                <a:close/>
              </a:path>
            </a:pathLst>
          </a:custGeom>
          <a:blipFill>
            <a:blip r:embed="rId17">
              <a:extLst>
                <a:ext uri="{96DAC541-7B7A-43D3-8B79-37D633B846F1}">
                  <asvg:svgBlip xmlns:asvg="http://schemas.microsoft.com/office/drawing/2016/SVG/main" r:embed="rId18"/>
                </a:ext>
              </a:extLst>
            </a:blip>
            <a:stretch>
              <a:fillRect t="-2283" b="-2283"/>
            </a:stretch>
          </a:blipFill>
        </p:spPr>
        <p:txBody>
          <a:bodyPr/>
          <a:lstStyle/>
          <a:p>
            <a:endParaRPr lang="en-GB"/>
          </a:p>
        </p:txBody>
      </p:sp>
      <p:sp>
        <p:nvSpPr>
          <p:cNvPr id="9" name="TextBox 8">
            <a:extLst>
              <a:ext uri="{FF2B5EF4-FFF2-40B4-BE49-F238E27FC236}">
                <a16:creationId xmlns:a16="http://schemas.microsoft.com/office/drawing/2014/main" id="{BA68FA8C-99DB-E975-75D6-69A935D278E9}"/>
              </a:ext>
            </a:extLst>
          </p:cNvPr>
          <p:cNvSpPr txBox="1"/>
          <p:nvPr/>
        </p:nvSpPr>
        <p:spPr>
          <a:xfrm>
            <a:off x="4790561" y="1665970"/>
            <a:ext cx="6789420" cy="369117"/>
          </a:xfrm>
          <a:prstGeom prst="rect">
            <a:avLst/>
          </a:prstGeom>
          <a:noFill/>
        </p:spPr>
        <p:txBody>
          <a:bodyPr wrap="square" rtlCol="0">
            <a:spAutoFit/>
          </a:bodyPr>
          <a:lstStyle/>
          <a:p>
            <a:r>
              <a:rPr lang="en-GB"/>
              <a:t>Dear Disappointed,</a:t>
            </a:r>
          </a:p>
        </p:txBody>
      </p:sp>
    </p:spTree>
    <p:extLst>
      <p:ext uri="{BB962C8B-B14F-4D97-AF65-F5344CB8AC3E}">
        <p14:creationId xmlns:p14="http://schemas.microsoft.com/office/powerpoint/2010/main" val="4578675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ou</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8" name="Rectangle 7">
            <a:extLst>
              <a:ext uri="{FF2B5EF4-FFF2-40B4-BE49-F238E27FC236}">
                <a16:creationId xmlns:a16="http://schemas.microsoft.com/office/drawing/2014/main" id="{D0E2C2E5-D049-2798-49DC-643A569F1CD9}"/>
              </a:ext>
            </a:extLst>
          </p:cNvPr>
          <p:cNvSpPr/>
          <p:nvPr/>
        </p:nvSpPr>
        <p:spPr>
          <a:xfrm>
            <a:off x="3973711" y="959027"/>
            <a:ext cx="7994458" cy="6188533"/>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Google Shape;118;p15">
            <a:extLst>
              <a:ext uri="{FF2B5EF4-FFF2-40B4-BE49-F238E27FC236}">
                <a16:creationId xmlns:a16="http://schemas.microsoft.com/office/drawing/2014/main" id="{43CC2938-C217-B7E5-3842-3A7123CAD568}"/>
              </a:ext>
            </a:extLst>
          </p:cNvPr>
          <p:cNvSpPr txBox="1"/>
          <p:nvPr/>
        </p:nvSpPr>
        <p:spPr>
          <a:xfrm>
            <a:off x="5311140" y="958596"/>
            <a:ext cx="6548059" cy="680991"/>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0"/>
              </a:spcAft>
              <a:buNone/>
            </a:pPr>
            <a:r>
              <a:rPr lang="en-GB" sz="3600" b="1">
                <a:solidFill>
                  <a:srgbClr val="313E53"/>
                </a:solidFill>
                <a:latin typeface="Playfair Display"/>
                <a:ea typeface="Playfair Display"/>
                <a:cs typeface="Playfair Display"/>
                <a:sym typeface="Playfair Display"/>
              </a:rPr>
              <a:t>Role-Play Scenarios</a:t>
            </a:r>
            <a:endParaRPr sz="3600" b="1">
              <a:solidFill>
                <a:srgbClr val="313E53"/>
              </a:solidFill>
              <a:latin typeface="Playfair Display"/>
              <a:ea typeface="Playfair Display"/>
              <a:cs typeface="Playfair Display"/>
              <a:sym typeface="Playfair Display"/>
            </a:endParaRPr>
          </a:p>
        </p:txBody>
      </p:sp>
      <p:pic>
        <p:nvPicPr>
          <p:cNvPr id="13" name="Google Shape;119;p15">
            <a:extLst>
              <a:ext uri="{FF2B5EF4-FFF2-40B4-BE49-F238E27FC236}">
                <a16:creationId xmlns:a16="http://schemas.microsoft.com/office/drawing/2014/main" id="{8F40523A-3449-9D8A-1BBF-23CCEC52765E}"/>
              </a:ext>
            </a:extLst>
          </p:cNvPr>
          <p:cNvPicPr preferRelativeResize="0"/>
          <p:nvPr/>
        </p:nvPicPr>
        <p:blipFill>
          <a:blip r:embed="rId8">
            <a:alphaModFix/>
          </a:blip>
          <a:stretch>
            <a:fillRect/>
          </a:stretch>
        </p:blipFill>
        <p:spPr>
          <a:xfrm>
            <a:off x="9113520" y="1639587"/>
            <a:ext cx="2707218" cy="190182"/>
          </a:xfrm>
          <a:prstGeom prst="rect">
            <a:avLst/>
          </a:prstGeom>
          <a:noFill/>
          <a:ln>
            <a:noFill/>
          </a:ln>
        </p:spPr>
      </p:pic>
      <p:sp>
        <p:nvSpPr>
          <p:cNvPr id="16" name="Google Shape;121;p15">
            <a:extLst>
              <a:ext uri="{FF2B5EF4-FFF2-40B4-BE49-F238E27FC236}">
                <a16:creationId xmlns:a16="http://schemas.microsoft.com/office/drawing/2014/main" id="{32F27C08-E21D-30B6-F159-64BAE1317F0F}"/>
              </a:ext>
            </a:extLst>
          </p:cNvPr>
          <p:cNvSpPr txBox="1"/>
          <p:nvPr/>
        </p:nvSpPr>
        <p:spPr>
          <a:xfrm>
            <a:off x="4139602" y="2064999"/>
            <a:ext cx="7591526" cy="4303322"/>
          </a:xfrm>
          <a:prstGeom prst="rect">
            <a:avLst/>
          </a:prstGeom>
          <a:noFill/>
          <a:ln>
            <a:noFill/>
          </a:ln>
        </p:spPr>
        <p:txBody>
          <a:bodyPr spcFirstLastPara="1" wrap="square" lIns="91425" tIns="91425" rIns="91425" bIns="91425" anchor="t" anchorCtr="0">
            <a:noAutofit/>
          </a:bodyPr>
          <a:lstStyle/>
          <a:p>
            <a:pPr>
              <a:lnSpc>
                <a:spcPct val="150000"/>
              </a:lnSpc>
            </a:pPr>
            <a:r>
              <a:rPr lang="en-US" sz="2000" dirty="0">
                <a:effectLst/>
                <a:latin typeface="Montserrat" panose="00000500000000000000" pitchFamily="2" charset="0"/>
              </a:rPr>
              <a:t>Look at the scenario your teacher gives you.</a:t>
            </a:r>
          </a:p>
          <a:p>
            <a:pPr>
              <a:lnSpc>
                <a:spcPct val="150000"/>
              </a:lnSpc>
            </a:pPr>
            <a:endParaRPr lang="en-US" sz="2000" dirty="0">
              <a:latin typeface="Montserrat" panose="00000500000000000000" pitchFamily="2" charset="0"/>
            </a:endParaRPr>
          </a:p>
          <a:p>
            <a:pPr marL="342900" indent="-342900">
              <a:lnSpc>
                <a:spcPct val="150000"/>
              </a:lnSpc>
              <a:buFont typeface="Arial" panose="020B0604020202020204" pitchFamily="34" charset="0"/>
              <a:buChar char="•"/>
            </a:pPr>
            <a:r>
              <a:rPr lang="en-US" sz="2000" dirty="0">
                <a:effectLst/>
                <a:latin typeface="Montserrat" panose="00000500000000000000" pitchFamily="2" charset="0"/>
              </a:rPr>
              <a:t>With your partner, decide who is going to be Person A and who will be Person B</a:t>
            </a:r>
          </a:p>
          <a:p>
            <a:pPr marL="342900" indent="-342900">
              <a:lnSpc>
                <a:spcPct val="150000"/>
              </a:lnSpc>
              <a:buFontTx/>
              <a:buChar char="-"/>
            </a:pPr>
            <a:endParaRPr lang="en-US" sz="2000" dirty="0">
              <a:effectLst/>
              <a:latin typeface="Montserrat" panose="00000500000000000000" pitchFamily="2" charset="0"/>
            </a:endParaRPr>
          </a:p>
          <a:p>
            <a:pPr marL="342900" indent="-342900">
              <a:lnSpc>
                <a:spcPct val="150000"/>
              </a:lnSpc>
              <a:buFont typeface="Arial" panose="020B0604020202020204" pitchFamily="34" charset="0"/>
              <a:buChar char="•"/>
            </a:pPr>
            <a:r>
              <a:rPr lang="en-US" sz="2000" dirty="0">
                <a:effectLst/>
                <a:latin typeface="Montserrat" panose="00000500000000000000" pitchFamily="2" charset="0"/>
              </a:rPr>
              <a:t>Discuss how Person A might be feeling and how Person B can help them. </a:t>
            </a:r>
          </a:p>
          <a:p>
            <a:pPr>
              <a:lnSpc>
                <a:spcPct val="150000"/>
              </a:lnSpc>
            </a:pPr>
            <a:endParaRPr lang="en-US" sz="2000" dirty="0">
              <a:effectLst/>
              <a:latin typeface="Montserrat" panose="00000500000000000000" pitchFamily="2" charset="0"/>
            </a:endParaRPr>
          </a:p>
          <a:p>
            <a:pPr marL="342900" indent="-342900">
              <a:lnSpc>
                <a:spcPct val="150000"/>
              </a:lnSpc>
              <a:buFont typeface="Arial" panose="020B0604020202020204" pitchFamily="34" charset="0"/>
              <a:buChar char="•"/>
            </a:pPr>
            <a:r>
              <a:rPr lang="en-US" sz="2000" dirty="0">
                <a:effectLst/>
                <a:latin typeface="Montserrat" panose="00000500000000000000" pitchFamily="2" charset="0"/>
              </a:rPr>
              <a:t>Role-play the scenario and swap roles.</a:t>
            </a:r>
          </a:p>
        </p:txBody>
      </p:sp>
      <p:sp>
        <p:nvSpPr>
          <p:cNvPr id="18" name="Google Shape;121;p15">
            <a:extLst>
              <a:ext uri="{FF2B5EF4-FFF2-40B4-BE49-F238E27FC236}">
                <a16:creationId xmlns:a16="http://schemas.microsoft.com/office/drawing/2014/main" id="{E344DB26-9848-FC17-A585-86683D3D9C8F}"/>
              </a:ext>
            </a:extLst>
          </p:cNvPr>
          <p:cNvSpPr txBox="1"/>
          <p:nvPr/>
        </p:nvSpPr>
        <p:spPr>
          <a:xfrm>
            <a:off x="3968677" y="489679"/>
            <a:ext cx="2201410" cy="46891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a:effectLst/>
                <a:latin typeface="Montserrat" panose="00000500000000000000" pitchFamily="2" charset="0"/>
                <a:ea typeface="Aptos" panose="020B0004020202020204" pitchFamily="34" charset="0"/>
                <a:cs typeface="Times New Roman" panose="02020603050405020304" pitchFamily="18" charset="0"/>
              </a:rPr>
              <a:t>Activity B</a:t>
            </a:r>
            <a:endParaRPr lang="en-GB">
              <a:solidFill>
                <a:schemeClr val="dk1"/>
              </a:solidFill>
              <a:latin typeface="Montserrat" panose="00000500000000000000" pitchFamily="2" charset="0"/>
              <a:ea typeface="Montserrat Medium"/>
              <a:cs typeface="Montserrat Medium"/>
              <a:sym typeface="Montserrat Medium"/>
            </a:endParaRPr>
          </a:p>
        </p:txBody>
      </p:sp>
      <p:grpSp>
        <p:nvGrpSpPr>
          <p:cNvPr id="80" name="Group 79">
            <a:extLst>
              <a:ext uri="{FF2B5EF4-FFF2-40B4-BE49-F238E27FC236}">
                <a16:creationId xmlns:a16="http://schemas.microsoft.com/office/drawing/2014/main" id="{BD7C6529-3CE6-E547-E757-561CBCAD2360}"/>
              </a:ext>
            </a:extLst>
          </p:cNvPr>
          <p:cNvGrpSpPr/>
          <p:nvPr/>
        </p:nvGrpSpPr>
        <p:grpSpPr>
          <a:xfrm>
            <a:off x="-2389817" y="-1541278"/>
            <a:ext cx="3803483" cy="18222981"/>
            <a:chOff x="-2389817" y="-1541278"/>
            <a:chExt cx="3803483" cy="18222981"/>
          </a:xfrm>
        </p:grpSpPr>
        <p:grpSp>
          <p:nvGrpSpPr>
            <p:cNvPr id="19" name="Group 18">
              <a:extLst>
                <a:ext uri="{FF2B5EF4-FFF2-40B4-BE49-F238E27FC236}">
                  <a16:creationId xmlns:a16="http://schemas.microsoft.com/office/drawing/2014/main" id="{C0C5F2E6-3EE8-BAAC-0832-8DC55D972187}"/>
                </a:ext>
              </a:extLst>
            </p:cNvPr>
            <p:cNvGrpSpPr/>
            <p:nvPr/>
          </p:nvGrpSpPr>
          <p:grpSpPr>
            <a:xfrm>
              <a:off x="-2389817" y="299559"/>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grpSp>
        <p:sp>
          <p:nvSpPr>
            <p:cNvPr id="45" name="Freeform 16">
              <a:extLst>
                <a:ext uri="{FF2B5EF4-FFF2-40B4-BE49-F238E27FC236}">
                  <a16:creationId xmlns:a16="http://schemas.microsoft.com/office/drawing/2014/main" id="{53002F8F-ADB4-E08E-22C6-F990A944E0E6}"/>
                </a:ext>
              </a:extLst>
            </p:cNvPr>
            <p:cNvSpPr/>
            <p:nvPr/>
          </p:nvSpPr>
          <p:spPr>
            <a:xfrm rot="21039327">
              <a:off x="42778" y="-154127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54" name="Freeform 34">
              <a:extLst>
                <a:ext uri="{FF2B5EF4-FFF2-40B4-BE49-F238E27FC236}">
                  <a16:creationId xmlns:a16="http://schemas.microsoft.com/office/drawing/2014/main" id="{5A1B0AD5-C4BC-30C4-614F-A695B9F2D27C}"/>
                </a:ext>
              </a:extLst>
            </p:cNvPr>
            <p:cNvSpPr/>
            <p:nvPr/>
          </p:nvSpPr>
          <p:spPr>
            <a:xfrm rot="680133">
              <a:off x="-1251034" y="-767765"/>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55" name="Freeform 36">
              <a:extLst>
                <a:ext uri="{FF2B5EF4-FFF2-40B4-BE49-F238E27FC236}">
                  <a16:creationId xmlns:a16="http://schemas.microsoft.com/office/drawing/2014/main" id="{C6783B22-951B-AF4C-5888-AB7BD44825DC}"/>
                </a:ext>
              </a:extLst>
            </p:cNvPr>
            <p:cNvSpPr/>
            <p:nvPr/>
          </p:nvSpPr>
          <p:spPr>
            <a:xfrm rot="743855">
              <a:off x="375352" y="-887807"/>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grpSp>
    </p:spTree>
    <p:extLst>
      <p:ext uri="{BB962C8B-B14F-4D97-AF65-F5344CB8AC3E}">
        <p14:creationId xmlns:p14="http://schemas.microsoft.com/office/powerpoint/2010/main" val="18272738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DC31CD3-6171-5909-FBFE-288273371564}"/>
              </a:ext>
            </a:extLst>
          </p:cNvPr>
          <p:cNvSpPr txBox="1"/>
          <p:nvPr/>
        </p:nvSpPr>
        <p:spPr>
          <a:xfrm>
            <a:off x="3173571" y="1458598"/>
            <a:ext cx="5844857" cy="784830"/>
          </a:xfrm>
          <a:prstGeom prst="rect">
            <a:avLst/>
          </a:prstGeom>
          <a:noFill/>
        </p:spPr>
        <p:txBody>
          <a:bodyPr wrap="square" rtlCol="0">
            <a:spAutoFit/>
          </a:bodyPr>
          <a:lstStyle/>
          <a:p>
            <a:pPr algn="ctr"/>
            <a:r>
              <a:rPr lang="en-US" sz="4500" b="1">
                <a:solidFill>
                  <a:srgbClr val="313E53"/>
                </a:solidFill>
                <a:latin typeface="Montserrat" panose="00000500000000000000" pitchFamily="2" charset="0"/>
              </a:rPr>
              <a:t>Lesson 6</a:t>
            </a:r>
            <a:endParaRPr lang="en-GB" sz="4500" b="1">
              <a:solidFill>
                <a:srgbClr val="313E53"/>
              </a:solidFill>
              <a:latin typeface="Montserrat" panose="00000500000000000000" pitchFamily="2" charset="0"/>
            </a:endParaRPr>
          </a:p>
        </p:txBody>
      </p:sp>
      <p:pic>
        <p:nvPicPr>
          <p:cNvPr id="9" name="Picture 8" descr="A group of children reading a book&#10;&#10;Description automatically generated">
            <a:extLst>
              <a:ext uri="{FF2B5EF4-FFF2-40B4-BE49-F238E27FC236}">
                <a16:creationId xmlns:a16="http://schemas.microsoft.com/office/drawing/2014/main" id="{2CF667BB-84B3-0103-566E-D3EA59623E79}"/>
              </a:ext>
            </a:extLst>
          </p:cNvPr>
          <p:cNvPicPr>
            <a:picLocks noChangeAspect="1"/>
          </p:cNvPicPr>
          <p:nvPr/>
        </p:nvPicPr>
        <p:blipFill rotWithShape="1">
          <a:blip r:embed="rId3">
            <a:extLst>
              <a:ext uri="{28A0092B-C50C-407E-A947-70E740481C1C}">
                <a14:useLocalDpi xmlns:a14="http://schemas.microsoft.com/office/drawing/2010/main" val="0"/>
              </a:ext>
            </a:extLst>
          </a:blip>
          <a:srcRect l="14456" t="19315" r="28623" b="2987"/>
          <a:stretch/>
        </p:blipFill>
        <p:spPr>
          <a:xfrm>
            <a:off x="4212036" y="2243428"/>
            <a:ext cx="3718560" cy="3588420"/>
          </a:xfrm>
          <a:prstGeom prst="rect">
            <a:avLst/>
          </a:prstGeom>
        </p:spPr>
      </p:pic>
      <p:grpSp>
        <p:nvGrpSpPr>
          <p:cNvPr id="5" name="Group 4">
            <a:extLst>
              <a:ext uri="{FF2B5EF4-FFF2-40B4-BE49-F238E27FC236}">
                <a16:creationId xmlns:a16="http://schemas.microsoft.com/office/drawing/2014/main" id="{33AE0F55-33D1-0180-D6CD-E3BF17556AA1}"/>
              </a:ext>
            </a:extLst>
          </p:cNvPr>
          <p:cNvGrpSpPr/>
          <p:nvPr/>
        </p:nvGrpSpPr>
        <p:grpSpPr>
          <a:xfrm>
            <a:off x="-2193707" y="-8309216"/>
            <a:ext cx="3536973" cy="16382144"/>
            <a:chOff x="-2126387" y="-8825546"/>
            <a:chExt cx="3536973" cy="16382144"/>
          </a:xfrm>
        </p:grpSpPr>
        <p:sp>
          <p:nvSpPr>
            <p:cNvPr id="43" name="Freeform 6">
              <a:extLst>
                <a:ext uri="{FF2B5EF4-FFF2-40B4-BE49-F238E27FC236}">
                  <a16:creationId xmlns:a16="http://schemas.microsoft.com/office/drawing/2014/main" id="{66AC1E12-3F73-5368-7622-602007CC9109}"/>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4" name="Freeform 7">
              <a:extLst>
                <a:ext uri="{FF2B5EF4-FFF2-40B4-BE49-F238E27FC236}">
                  <a16:creationId xmlns:a16="http://schemas.microsoft.com/office/drawing/2014/main" id="{86528CB3-F12C-3A25-E7C0-88D45CB517BE}"/>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5" name="Freeform 8">
              <a:extLst>
                <a:ext uri="{FF2B5EF4-FFF2-40B4-BE49-F238E27FC236}">
                  <a16:creationId xmlns:a16="http://schemas.microsoft.com/office/drawing/2014/main" id="{E0757877-05CC-F837-2E2A-5AE729CC8445}"/>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6" name="Freeform 11">
              <a:extLst>
                <a:ext uri="{FF2B5EF4-FFF2-40B4-BE49-F238E27FC236}">
                  <a16:creationId xmlns:a16="http://schemas.microsoft.com/office/drawing/2014/main" id="{90347396-9986-6EAB-9A25-A183B9C2C179}"/>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7" name="Freeform 12">
              <a:extLst>
                <a:ext uri="{FF2B5EF4-FFF2-40B4-BE49-F238E27FC236}">
                  <a16:creationId xmlns:a16="http://schemas.microsoft.com/office/drawing/2014/main" id="{86EE19FC-EDEE-5162-967C-EEF8D6A186B7}"/>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8" name="Freeform 13">
              <a:extLst>
                <a:ext uri="{FF2B5EF4-FFF2-40B4-BE49-F238E27FC236}">
                  <a16:creationId xmlns:a16="http://schemas.microsoft.com/office/drawing/2014/main" id="{C4EBB08C-4DB3-C506-F093-E34F58B05B55}"/>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9" name="Freeform 14">
              <a:extLst>
                <a:ext uri="{FF2B5EF4-FFF2-40B4-BE49-F238E27FC236}">
                  <a16:creationId xmlns:a16="http://schemas.microsoft.com/office/drawing/2014/main" id="{9C73121D-21FD-D8A5-9039-AD5F7D1B7A24}"/>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0" name="Freeform 16">
              <a:extLst>
                <a:ext uri="{FF2B5EF4-FFF2-40B4-BE49-F238E27FC236}">
                  <a16:creationId xmlns:a16="http://schemas.microsoft.com/office/drawing/2014/main" id="{8FF64E00-B904-34AB-04AA-40629868FA74}"/>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1" name="Freeform 18">
              <a:extLst>
                <a:ext uri="{FF2B5EF4-FFF2-40B4-BE49-F238E27FC236}">
                  <a16:creationId xmlns:a16="http://schemas.microsoft.com/office/drawing/2014/main" id="{5DEA1955-3469-048F-BE80-7866843C3BB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52" name="Freeform 20">
              <a:extLst>
                <a:ext uri="{FF2B5EF4-FFF2-40B4-BE49-F238E27FC236}">
                  <a16:creationId xmlns:a16="http://schemas.microsoft.com/office/drawing/2014/main" id="{78129D90-D0BE-9BEC-91F2-335A698F57C7}"/>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3" name="Freeform 22">
              <a:extLst>
                <a:ext uri="{FF2B5EF4-FFF2-40B4-BE49-F238E27FC236}">
                  <a16:creationId xmlns:a16="http://schemas.microsoft.com/office/drawing/2014/main" id="{461785A9-EA04-ECCE-CA69-F4213AE536D6}"/>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4" name="Freeform 23">
              <a:extLst>
                <a:ext uri="{FF2B5EF4-FFF2-40B4-BE49-F238E27FC236}">
                  <a16:creationId xmlns:a16="http://schemas.microsoft.com/office/drawing/2014/main" id="{0ABD4D30-54DD-E572-8E5C-E04D836C587E}"/>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5" name="Freeform 24">
              <a:extLst>
                <a:ext uri="{FF2B5EF4-FFF2-40B4-BE49-F238E27FC236}">
                  <a16:creationId xmlns:a16="http://schemas.microsoft.com/office/drawing/2014/main" id="{1DCE7A4B-62A5-315E-556D-7C415AD02483}"/>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6" name="Freeform 27">
              <a:extLst>
                <a:ext uri="{FF2B5EF4-FFF2-40B4-BE49-F238E27FC236}">
                  <a16:creationId xmlns:a16="http://schemas.microsoft.com/office/drawing/2014/main" id="{D10BAFD8-0575-944C-EF7D-BF0233356A9B}"/>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7" name="Freeform 31">
              <a:extLst>
                <a:ext uri="{FF2B5EF4-FFF2-40B4-BE49-F238E27FC236}">
                  <a16:creationId xmlns:a16="http://schemas.microsoft.com/office/drawing/2014/main" id="{6E083E49-91D1-ECF3-F735-8867B9520338}"/>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8" name="Freeform 32">
              <a:extLst>
                <a:ext uri="{FF2B5EF4-FFF2-40B4-BE49-F238E27FC236}">
                  <a16:creationId xmlns:a16="http://schemas.microsoft.com/office/drawing/2014/main" id="{CE9F99C7-FFD6-A87B-46D0-3E359FBE3FBE}"/>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9" name="Freeform 34">
              <a:extLst>
                <a:ext uri="{FF2B5EF4-FFF2-40B4-BE49-F238E27FC236}">
                  <a16:creationId xmlns:a16="http://schemas.microsoft.com/office/drawing/2014/main" id="{5E0F9BD7-5287-CA2D-0E0F-4EE495FFFF7F}"/>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0" name="Freeform 36">
              <a:extLst>
                <a:ext uri="{FF2B5EF4-FFF2-40B4-BE49-F238E27FC236}">
                  <a16:creationId xmlns:a16="http://schemas.microsoft.com/office/drawing/2014/main" id="{F23603E3-28ED-E39C-02C6-B4FCE1626AE3}"/>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1" name="Freeform 6">
              <a:extLst>
                <a:ext uri="{FF2B5EF4-FFF2-40B4-BE49-F238E27FC236}">
                  <a16:creationId xmlns:a16="http://schemas.microsoft.com/office/drawing/2014/main" id="{D86A702B-7323-92FC-93DC-99718479B7EA}"/>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2" name="Freeform 7">
              <a:extLst>
                <a:ext uri="{FF2B5EF4-FFF2-40B4-BE49-F238E27FC236}">
                  <a16:creationId xmlns:a16="http://schemas.microsoft.com/office/drawing/2014/main" id="{A2F26744-EF11-DA84-47DC-C2D8C31A776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3" name="Freeform 8">
              <a:extLst>
                <a:ext uri="{FF2B5EF4-FFF2-40B4-BE49-F238E27FC236}">
                  <a16:creationId xmlns:a16="http://schemas.microsoft.com/office/drawing/2014/main" id="{D1BECC0E-0B09-7F19-25AB-B7A5DF5A4FE2}"/>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4" name="Freeform 11">
              <a:extLst>
                <a:ext uri="{FF2B5EF4-FFF2-40B4-BE49-F238E27FC236}">
                  <a16:creationId xmlns:a16="http://schemas.microsoft.com/office/drawing/2014/main" id="{3912F730-DED6-A11E-6AAA-310B625B5270}"/>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5" name="Freeform 12">
              <a:extLst>
                <a:ext uri="{FF2B5EF4-FFF2-40B4-BE49-F238E27FC236}">
                  <a16:creationId xmlns:a16="http://schemas.microsoft.com/office/drawing/2014/main" id="{8E76600B-8A3C-0E28-90C2-B5D4FEEE121A}"/>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6" name="Freeform 13">
              <a:extLst>
                <a:ext uri="{FF2B5EF4-FFF2-40B4-BE49-F238E27FC236}">
                  <a16:creationId xmlns:a16="http://schemas.microsoft.com/office/drawing/2014/main" id="{F0D4F8E5-7746-4160-8254-3C26F9F6F295}"/>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7" name="Freeform 14">
              <a:extLst>
                <a:ext uri="{FF2B5EF4-FFF2-40B4-BE49-F238E27FC236}">
                  <a16:creationId xmlns:a16="http://schemas.microsoft.com/office/drawing/2014/main" id="{82B85C57-C9C2-AD86-BB23-D5DEB5865975}"/>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8" name="Freeform 16">
              <a:extLst>
                <a:ext uri="{FF2B5EF4-FFF2-40B4-BE49-F238E27FC236}">
                  <a16:creationId xmlns:a16="http://schemas.microsoft.com/office/drawing/2014/main" id="{B207B756-F8A3-3FFA-E26F-627FD673D970}"/>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9" name="Freeform 18">
              <a:extLst>
                <a:ext uri="{FF2B5EF4-FFF2-40B4-BE49-F238E27FC236}">
                  <a16:creationId xmlns:a16="http://schemas.microsoft.com/office/drawing/2014/main" id="{2D42510A-2632-7333-B9CA-3BEE9BF7BD29}"/>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70" name="Freeform 20">
              <a:extLst>
                <a:ext uri="{FF2B5EF4-FFF2-40B4-BE49-F238E27FC236}">
                  <a16:creationId xmlns:a16="http://schemas.microsoft.com/office/drawing/2014/main" id="{7A4805C7-D80A-12AD-FD55-DD7300BE56FA}"/>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1" name="Freeform 22">
              <a:extLst>
                <a:ext uri="{FF2B5EF4-FFF2-40B4-BE49-F238E27FC236}">
                  <a16:creationId xmlns:a16="http://schemas.microsoft.com/office/drawing/2014/main" id="{A5084067-E767-0ACE-E282-D25F079199D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23">
              <a:extLst>
                <a:ext uri="{FF2B5EF4-FFF2-40B4-BE49-F238E27FC236}">
                  <a16:creationId xmlns:a16="http://schemas.microsoft.com/office/drawing/2014/main" id="{E8864083-E2C4-ADCF-2C30-E4E7EA863725}"/>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24">
              <a:extLst>
                <a:ext uri="{FF2B5EF4-FFF2-40B4-BE49-F238E27FC236}">
                  <a16:creationId xmlns:a16="http://schemas.microsoft.com/office/drawing/2014/main" id="{D264D325-32DC-FF82-5556-07E7A0DB1A0E}"/>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4" name="Freeform 26">
              <a:extLst>
                <a:ext uri="{FF2B5EF4-FFF2-40B4-BE49-F238E27FC236}">
                  <a16:creationId xmlns:a16="http://schemas.microsoft.com/office/drawing/2014/main" id="{4F5EAAD7-C68E-3909-336A-0518B21BD406}"/>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5" name="Freeform 27">
              <a:extLst>
                <a:ext uri="{FF2B5EF4-FFF2-40B4-BE49-F238E27FC236}">
                  <a16:creationId xmlns:a16="http://schemas.microsoft.com/office/drawing/2014/main" id="{DA5FE498-08A3-0D90-1413-E2A896EFD8A6}"/>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6" name="Freeform 29">
              <a:extLst>
                <a:ext uri="{FF2B5EF4-FFF2-40B4-BE49-F238E27FC236}">
                  <a16:creationId xmlns:a16="http://schemas.microsoft.com/office/drawing/2014/main" id="{4F44F023-15AC-842A-0418-5F740CD257A5}"/>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7" name="Freeform 31">
              <a:extLst>
                <a:ext uri="{FF2B5EF4-FFF2-40B4-BE49-F238E27FC236}">
                  <a16:creationId xmlns:a16="http://schemas.microsoft.com/office/drawing/2014/main" id="{FD70181D-5B91-E7F5-BD97-2C7CB6483ED2}"/>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8" name="Freeform 32">
              <a:extLst>
                <a:ext uri="{FF2B5EF4-FFF2-40B4-BE49-F238E27FC236}">
                  <a16:creationId xmlns:a16="http://schemas.microsoft.com/office/drawing/2014/main" id="{7483DEBB-395A-0C00-C0DC-56117B574248}"/>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79" name="Freeform 37">
              <a:extLst>
                <a:ext uri="{FF2B5EF4-FFF2-40B4-BE49-F238E27FC236}">
                  <a16:creationId xmlns:a16="http://schemas.microsoft.com/office/drawing/2014/main" id="{043F3BBE-D404-994F-1653-5968DE586AE5}"/>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80" name="Freeform 23">
              <a:extLst>
                <a:ext uri="{FF2B5EF4-FFF2-40B4-BE49-F238E27FC236}">
                  <a16:creationId xmlns:a16="http://schemas.microsoft.com/office/drawing/2014/main" id="{3B093408-0CEE-5AFC-6ACE-4D0B13F6F6A6}"/>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grpSp>
      <p:sp>
        <p:nvSpPr>
          <p:cNvPr id="81" name="Rectangle 80">
            <a:extLst>
              <a:ext uri="{FF2B5EF4-FFF2-40B4-BE49-F238E27FC236}">
                <a16:creationId xmlns:a16="http://schemas.microsoft.com/office/drawing/2014/main" id="{849B2D5B-55E0-9CFB-F899-6E6EAFFB35E8}"/>
              </a:ext>
            </a:extLst>
          </p:cNvPr>
          <p:cNvSpPr/>
          <p:nvPr/>
        </p:nvSpPr>
        <p:spPr>
          <a:xfrm>
            <a:off x="522808" y="566256"/>
            <a:ext cx="11097017" cy="5725488"/>
          </a:xfrm>
          <a:prstGeom prst="rect">
            <a:avLst/>
          </a:prstGeom>
          <a:noFill/>
          <a:ln w="38100">
            <a:solidFill>
              <a:srgbClr val="EE9A2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35577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54441F-200C-C72E-9485-3A1B3B016796}"/>
            </a:ext>
          </a:extLst>
        </p:cNvPr>
        <p:cNvGrpSpPr/>
        <p:nvPr/>
      </p:nvGrpSpPr>
      <p:grpSpPr>
        <a:xfrm>
          <a:off x="0" y="0"/>
          <a:ext cx="0" cy="0"/>
          <a:chOff x="0" y="0"/>
          <a:chExt cx="0" cy="0"/>
        </a:xfrm>
      </p:grpSpPr>
      <p:pic>
        <p:nvPicPr>
          <p:cNvPr id="2" name="Google Shape;107;p15">
            <a:extLst>
              <a:ext uri="{FF2B5EF4-FFF2-40B4-BE49-F238E27FC236}">
                <a16:creationId xmlns:a16="http://schemas.microsoft.com/office/drawing/2014/main" id="{7394356B-AD35-E434-1F5E-E0CF8D62140D}"/>
              </a:ext>
            </a:extLst>
          </p:cNvPr>
          <p:cNvPicPr preferRelativeResize="0"/>
          <p:nvPr/>
        </p:nvPicPr>
        <p:blipFill>
          <a:blip r:embed="rId3">
            <a:alphaModFix/>
          </a:blip>
          <a:stretch>
            <a:fillRect/>
          </a:stretch>
        </p:blipFill>
        <p:spPr>
          <a:xfrm>
            <a:off x="1646503" y="1352704"/>
            <a:ext cx="1344923" cy="519693"/>
          </a:xfrm>
          <a:prstGeom prst="rect">
            <a:avLst/>
          </a:prstGeom>
          <a:noFill/>
          <a:ln>
            <a:noFill/>
          </a:ln>
        </p:spPr>
      </p:pic>
      <p:pic>
        <p:nvPicPr>
          <p:cNvPr id="3" name="Google Shape;105;p15">
            <a:extLst>
              <a:ext uri="{FF2B5EF4-FFF2-40B4-BE49-F238E27FC236}">
                <a16:creationId xmlns:a16="http://schemas.microsoft.com/office/drawing/2014/main" id="{E17FB280-F1E5-A4BB-F037-AC87318A8E9D}"/>
              </a:ext>
            </a:extLst>
          </p:cNvPr>
          <p:cNvPicPr preferRelativeResize="0"/>
          <p:nvPr/>
        </p:nvPicPr>
        <p:blipFill>
          <a:blip r:embed="rId4">
            <a:alphaModFix/>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0A9D8D6-BD8F-3D4F-664C-E4E4B80778A3}"/>
              </a:ext>
            </a:extLst>
          </p:cNvPr>
          <p:cNvPicPr preferRelativeResize="0"/>
          <p:nvPr/>
        </p:nvPicPr>
        <p:blipFill>
          <a:blip r:embed="rId5">
            <a:alphaModFix/>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05C1A8E4-0EAD-8F10-9786-8986A5E37F81}"/>
              </a:ext>
            </a:extLst>
          </p:cNvPr>
          <p:cNvPicPr preferRelativeResize="0"/>
          <p:nvPr/>
        </p:nvPicPr>
        <p:blipFill>
          <a:blip r:embed="rId6">
            <a:alphaModFix/>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E0E269CA-7AF9-E6A7-5252-2E0F8F4AE615}"/>
              </a:ext>
            </a:extLst>
          </p:cNvPr>
          <p:cNvPicPr preferRelativeResize="0"/>
          <p:nvPr/>
        </p:nvPicPr>
        <p:blipFill>
          <a:blip r:embed="rId7">
            <a:alphaModFix/>
          </a:blip>
          <a:stretch>
            <a:fillRect/>
          </a:stretch>
        </p:blipFill>
        <p:spPr>
          <a:xfrm>
            <a:off x="1728238" y="4777195"/>
            <a:ext cx="1246600" cy="458596"/>
          </a:xfrm>
          <a:prstGeom prst="rect">
            <a:avLst/>
          </a:prstGeom>
          <a:noFill/>
          <a:ln>
            <a:noFill/>
          </a:ln>
        </p:spPr>
      </p:pic>
      <p:sp>
        <p:nvSpPr>
          <p:cNvPr id="8" name="Rectangle 7">
            <a:extLst>
              <a:ext uri="{FF2B5EF4-FFF2-40B4-BE49-F238E27FC236}">
                <a16:creationId xmlns:a16="http://schemas.microsoft.com/office/drawing/2014/main" id="{D13CB05D-AA0B-58CF-CA78-CD0B7C3F4AFA}"/>
              </a:ext>
            </a:extLst>
          </p:cNvPr>
          <p:cNvSpPr/>
          <p:nvPr/>
        </p:nvSpPr>
        <p:spPr>
          <a:xfrm>
            <a:off x="3684978" y="686022"/>
            <a:ext cx="7562623" cy="642277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3" name="Google Shape;121;p15">
            <a:extLst>
              <a:ext uri="{FF2B5EF4-FFF2-40B4-BE49-F238E27FC236}">
                <a16:creationId xmlns:a16="http://schemas.microsoft.com/office/drawing/2014/main" id="{054780CE-CD7A-8247-083C-6B5E3E45762C}"/>
              </a:ext>
            </a:extLst>
          </p:cNvPr>
          <p:cNvSpPr txBox="1"/>
          <p:nvPr/>
        </p:nvSpPr>
        <p:spPr>
          <a:xfrm>
            <a:off x="4107712" y="2285571"/>
            <a:ext cx="6789714" cy="3025773"/>
          </a:xfrm>
          <a:prstGeom prst="rect">
            <a:avLst/>
          </a:prstGeom>
          <a:noFill/>
          <a:ln>
            <a:noFill/>
          </a:ln>
        </p:spPr>
        <p:txBody>
          <a:bodyPr spcFirstLastPara="1" wrap="square" lIns="91425" tIns="91425" rIns="91425" bIns="91425" anchor="t" anchorCtr="0">
            <a:noAutofit/>
          </a:bodyPr>
          <a:lstStyle/>
          <a:p>
            <a:pPr lvl="0">
              <a:lnSpc>
                <a:spcPct val="150000"/>
              </a:lnSpc>
            </a:pPr>
            <a:r>
              <a:rPr lang="en-GB" sz="2000" dirty="0">
                <a:solidFill>
                  <a:schemeClr val="tx2"/>
                </a:solidFill>
                <a:latin typeface="Montserrat" panose="00000500000000000000" pitchFamily="2" charset="0"/>
                <a:ea typeface="Montserrat Medium"/>
                <a:cs typeface="Montserrat Medium"/>
                <a:sym typeface="Montserrat Medium"/>
              </a:rPr>
              <a:t>What could help you when you’re feeling </a:t>
            </a:r>
            <a:r>
              <a:rPr lang="en-GB" sz="2000" b="1" dirty="0">
                <a:solidFill>
                  <a:schemeClr val="tx2"/>
                </a:solidFill>
                <a:latin typeface="Montserrat" panose="00000500000000000000" pitchFamily="2" charset="0"/>
                <a:ea typeface="Montserrat Medium"/>
                <a:cs typeface="Montserrat Medium"/>
                <a:sym typeface="Montserrat Medium"/>
              </a:rPr>
              <a:t>disappointed</a:t>
            </a:r>
            <a:r>
              <a:rPr lang="en-GB" sz="2000" dirty="0">
                <a:solidFill>
                  <a:schemeClr val="tx2"/>
                </a:solidFill>
                <a:latin typeface="Montserrat" panose="00000500000000000000" pitchFamily="2" charset="0"/>
                <a:ea typeface="Montserrat Medium"/>
                <a:cs typeface="Montserrat Medium"/>
                <a:sym typeface="Montserrat Medium"/>
              </a:rPr>
              <a:t>? </a:t>
            </a:r>
          </a:p>
          <a:p>
            <a:pPr lvl="0">
              <a:lnSpc>
                <a:spcPct val="150000"/>
              </a:lnSpc>
            </a:pPr>
            <a:endParaRPr lang="en-GB" sz="2000" dirty="0">
              <a:solidFill>
                <a:schemeClr val="tx2"/>
              </a:solidFill>
              <a:latin typeface="Montserrat" panose="00000500000000000000" pitchFamily="2" charset="0"/>
              <a:ea typeface="Montserrat Medium"/>
              <a:cs typeface="Montserrat Medium"/>
              <a:sym typeface="Montserrat Medium"/>
            </a:endParaRPr>
          </a:p>
          <a:p>
            <a:pPr marL="457200" lvl="0" indent="-457200">
              <a:lnSpc>
                <a:spcPct val="150000"/>
              </a:lnSpc>
              <a:buAutoNum type="alphaUcPeriod"/>
            </a:pPr>
            <a:r>
              <a:rPr lang="en-GB" sz="2000" dirty="0">
                <a:solidFill>
                  <a:schemeClr val="tx2"/>
                </a:solidFill>
                <a:latin typeface="Montserrat" panose="00000500000000000000" pitchFamily="2" charset="0"/>
                <a:ea typeface="Montserrat Medium"/>
                <a:cs typeface="Montserrat Medium"/>
                <a:sym typeface="Montserrat Medium"/>
              </a:rPr>
              <a:t>Shouting loudly </a:t>
            </a:r>
          </a:p>
          <a:p>
            <a:pPr marL="457200" lvl="0" indent="-457200">
              <a:lnSpc>
                <a:spcPct val="150000"/>
              </a:lnSpc>
              <a:buAutoNum type="alphaUcPeriod"/>
            </a:pPr>
            <a:r>
              <a:rPr lang="en-GB" sz="2000" dirty="0">
                <a:solidFill>
                  <a:schemeClr val="tx2"/>
                </a:solidFill>
                <a:latin typeface="Montserrat" panose="00000500000000000000" pitchFamily="2" charset="0"/>
                <a:ea typeface="Montserrat Medium"/>
                <a:cs typeface="Montserrat Medium"/>
                <a:sym typeface="Montserrat Medium"/>
              </a:rPr>
              <a:t>Taking deep breaths </a:t>
            </a:r>
          </a:p>
          <a:p>
            <a:pPr marL="457200" lvl="0" indent="-457200">
              <a:lnSpc>
                <a:spcPct val="150000"/>
              </a:lnSpc>
              <a:buAutoNum type="alphaUcPeriod"/>
            </a:pPr>
            <a:r>
              <a:rPr lang="en-GB" sz="2000" dirty="0">
                <a:solidFill>
                  <a:schemeClr val="tx2"/>
                </a:solidFill>
                <a:latin typeface="Montserrat" panose="00000500000000000000" pitchFamily="2" charset="0"/>
                <a:ea typeface="Montserrat Medium"/>
                <a:cs typeface="Montserrat Medium"/>
                <a:sym typeface="Montserrat Medium"/>
              </a:rPr>
              <a:t>Talking to someone you trust</a:t>
            </a:r>
          </a:p>
          <a:p>
            <a:pPr marL="457200" lvl="0" indent="-457200">
              <a:lnSpc>
                <a:spcPct val="150000"/>
              </a:lnSpc>
              <a:buAutoNum type="alphaUcPeriod"/>
            </a:pPr>
            <a:endParaRPr lang="en-GB" sz="2000" dirty="0">
              <a:solidFill>
                <a:schemeClr val="tx2"/>
              </a:solidFill>
              <a:latin typeface="Montserrat" panose="00000500000000000000" pitchFamily="2" charset="0"/>
              <a:ea typeface="Montserrat Medium"/>
              <a:cs typeface="Montserrat Medium"/>
              <a:sym typeface="Montserrat Medium"/>
            </a:endParaRPr>
          </a:p>
          <a:p>
            <a:pPr lvl="0">
              <a:lnSpc>
                <a:spcPct val="150000"/>
              </a:lnSpc>
            </a:pPr>
            <a:r>
              <a:rPr lang="en-GB" sz="2000" dirty="0">
                <a:solidFill>
                  <a:schemeClr val="tx2"/>
                </a:solidFill>
                <a:latin typeface="Montserrat" panose="00000500000000000000" pitchFamily="2" charset="0"/>
                <a:ea typeface="Montserrat Medium"/>
                <a:cs typeface="Montserrat Medium"/>
                <a:sym typeface="Montserrat Medium"/>
              </a:rPr>
              <a:t>Tell your partner one more strategy for managing disappointment. </a:t>
            </a:r>
          </a:p>
        </p:txBody>
      </p:sp>
      <p:sp>
        <p:nvSpPr>
          <p:cNvPr id="16" name="TextBox 15">
            <a:extLst>
              <a:ext uri="{FF2B5EF4-FFF2-40B4-BE49-F238E27FC236}">
                <a16:creationId xmlns:a16="http://schemas.microsoft.com/office/drawing/2014/main" id="{2BE33AC6-D7A9-4098-F96F-467E50482E46}"/>
              </a:ext>
            </a:extLst>
          </p:cNvPr>
          <p:cNvSpPr txBox="1"/>
          <p:nvPr/>
        </p:nvSpPr>
        <p:spPr>
          <a:xfrm>
            <a:off x="4117957" y="1139936"/>
            <a:ext cx="3320141"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313E53"/>
                </a:solidFill>
                <a:effectLst/>
                <a:uLnTx/>
                <a:uFillTx/>
                <a:latin typeface="Playfair Display" panose="00000500000000000000" pitchFamily="2" charset="0"/>
                <a:ea typeface="+mn-ea"/>
                <a:cs typeface="+mn-cs"/>
              </a:rPr>
              <a:t>Retrieval Time</a:t>
            </a:r>
            <a:endParaRPr kumimoji="0" lang="en-GB" sz="3600" b="1" i="0" u="none" strike="noStrike" kern="1200" cap="none" spc="0" normalizeH="0" baseline="0" noProof="0" dirty="0">
              <a:ln>
                <a:noFill/>
              </a:ln>
              <a:solidFill>
                <a:srgbClr val="313E53"/>
              </a:solidFill>
              <a:effectLst/>
              <a:uLnTx/>
              <a:uFillTx/>
              <a:latin typeface="Playfair Display" panose="00000500000000000000" pitchFamily="2" charset="0"/>
              <a:ea typeface="+mn-ea"/>
              <a:cs typeface="+mn-cs"/>
            </a:endParaRPr>
          </a:p>
        </p:txBody>
      </p:sp>
      <p:pic>
        <p:nvPicPr>
          <p:cNvPr id="17" name="Google Shape;119;p15">
            <a:extLst>
              <a:ext uri="{FF2B5EF4-FFF2-40B4-BE49-F238E27FC236}">
                <a16:creationId xmlns:a16="http://schemas.microsoft.com/office/drawing/2014/main" id="{9DB2AE10-318D-A659-0268-09558BFAF321}"/>
              </a:ext>
            </a:extLst>
          </p:cNvPr>
          <p:cNvPicPr preferRelativeResize="0"/>
          <p:nvPr/>
        </p:nvPicPr>
        <p:blipFill>
          <a:blip r:embed="rId8">
            <a:alphaModFix/>
          </a:blip>
          <a:stretch>
            <a:fillRect/>
          </a:stretch>
        </p:blipFill>
        <p:spPr>
          <a:xfrm>
            <a:off x="4179479" y="1803632"/>
            <a:ext cx="2316184" cy="68765"/>
          </a:xfrm>
          <a:prstGeom prst="rect">
            <a:avLst/>
          </a:prstGeom>
          <a:noFill/>
          <a:ln>
            <a:noFill/>
          </a:ln>
        </p:spPr>
      </p:pic>
      <p:grpSp>
        <p:nvGrpSpPr>
          <p:cNvPr id="19" name="Group 18">
            <a:extLst>
              <a:ext uri="{FF2B5EF4-FFF2-40B4-BE49-F238E27FC236}">
                <a16:creationId xmlns:a16="http://schemas.microsoft.com/office/drawing/2014/main" id="{95EBA057-8936-E914-41D6-844D67062590}"/>
              </a:ext>
            </a:extLst>
          </p:cNvPr>
          <p:cNvGrpSpPr/>
          <p:nvPr/>
        </p:nvGrpSpPr>
        <p:grpSpPr>
          <a:xfrm>
            <a:off x="-2389817" y="-6911929"/>
            <a:ext cx="3536973" cy="16382144"/>
            <a:chOff x="-2126387" y="-8825546"/>
            <a:chExt cx="3536973" cy="16382144"/>
          </a:xfrm>
        </p:grpSpPr>
        <p:sp>
          <p:nvSpPr>
            <p:cNvPr id="20" name="Freeform 6">
              <a:extLst>
                <a:ext uri="{FF2B5EF4-FFF2-40B4-BE49-F238E27FC236}">
                  <a16:creationId xmlns:a16="http://schemas.microsoft.com/office/drawing/2014/main" id="{714133E5-EC21-8638-5371-78CC066D8744}"/>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1" name="Freeform 7">
              <a:extLst>
                <a:ext uri="{FF2B5EF4-FFF2-40B4-BE49-F238E27FC236}">
                  <a16:creationId xmlns:a16="http://schemas.microsoft.com/office/drawing/2014/main" id="{F7391051-AD5E-3DDC-F72D-F8FCD0307927}"/>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2" name="Freeform 8">
              <a:extLst>
                <a:ext uri="{FF2B5EF4-FFF2-40B4-BE49-F238E27FC236}">
                  <a16:creationId xmlns:a16="http://schemas.microsoft.com/office/drawing/2014/main" id="{F70A9C4A-FC4B-2353-D248-DE6410D71315}"/>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3" name="Freeform 11">
              <a:extLst>
                <a:ext uri="{FF2B5EF4-FFF2-40B4-BE49-F238E27FC236}">
                  <a16:creationId xmlns:a16="http://schemas.microsoft.com/office/drawing/2014/main" id="{BB8E69B8-3438-0A8C-3E94-964EF3C01F96}"/>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4" name="Freeform 12">
              <a:extLst>
                <a:ext uri="{FF2B5EF4-FFF2-40B4-BE49-F238E27FC236}">
                  <a16:creationId xmlns:a16="http://schemas.microsoft.com/office/drawing/2014/main" id="{C0C1CC8C-970F-CBBB-232F-65AF106ED1A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5" name="Freeform 13">
              <a:extLst>
                <a:ext uri="{FF2B5EF4-FFF2-40B4-BE49-F238E27FC236}">
                  <a16:creationId xmlns:a16="http://schemas.microsoft.com/office/drawing/2014/main" id="{B4BB29EE-CFDC-834D-2B2E-9EF5C109445F}"/>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6" name="Freeform 14">
              <a:extLst>
                <a:ext uri="{FF2B5EF4-FFF2-40B4-BE49-F238E27FC236}">
                  <a16:creationId xmlns:a16="http://schemas.microsoft.com/office/drawing/2014/main" id="{8A59676D-4765-1A4F-A282-5A8220709F08}"/>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7" name="Freeform 16">
              <a:extLst>
                <a:ext uri="{FF2B5EF4-FFF2-40B4-BE49-F238E27FC236}">
                  <a16:creationId xmlns:a16="http://schemas.microsoft.com/office/drawing/2014/main" id="{19722623-7B75-A3F2-4ECE-661DABDD74AC}"/>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8" name="Freeform 18">
              <a:extLst>
                <a:ext uri="{FF2B5EF4-FFF2-40B4-BE49-F238E27FC236}">
                  <a16:creationId xmlns:a16="http://schemas.microsoft.com/office/drawing/2014/main" id="{17BFB397-37EE-645B-0CF3-3961818B4400}"/>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9" name="Freeform 20">
              <a:extLst>
                <a:ext uri="{FF2B5EF4-FFF2-40B4-BE49-F238E27FC236}">
                  <a16:creationId xmlns:a16="http://schemas.microsoft.com/office/drawing/2014/main" id="{F306AEBA-60BD-EA29-6487-C8FAD92E7629}"/>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0" name="Freeform 22">
              <a:extLst>
                <a:ext uri="{FF2B5EF4-FFF2-40B4-BE49-F238E27FC236}">
                  <a16:creationId xmlns:a16="http://schemas.microsoft.com/office/drawing/2014/main" id="{EA01A692-8AE7-BBE0-8194-6B3FBF1E201C}"/>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1" name="Freeform 23">
              <a:extLst>
                <a:ext uri="{FF2B5EF4-FFF2-40B4-BE49-F238E27FC236}">
                  <a16:creationId xmlns:a16="http://schemas.microsoft.com/office/drawing/2014/main" id="{96E057B9-FADE-3661-0CB3-C8DE9BD71893}"/>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2" name="Freeform 24">
              <a:extLst>
                <a:ext uri="{FF2B5EF4-FFF2-40B4-BE49-F238E27FC236}">
                  <a16:creationId xmlns:a16="http://schemas.microsoft.com/office/drawing/2014/main" id="{11647B1A-5D9D-9CF5-CA95-9C3FBD736D5B}"/>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3" name="Freeform 27">
              <a:extLst>
                <a:ext uri="{FF2B5EF4-FFF2-40B4-BE49-F238E27FC236}">
                  <a16:creationId xmlns:a16="http://schemas.microsoft.com/office/drawing/2014/main" id="{3BB57461-9E14-3BAD-73F1-402718000440}"/>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4" name="Freeform 31">
              <a:extLst>
                <a:ext uri="{FF2B5EF4-FFF2-40B4-BE49-F238E27FC236}">
                  <a16:creationId xmlns:a16="http://schemas.microsoft.com/office/drawing/2014/main" id="{FBC23674-9CDB-6AF1-88C7-6B52052171DE}"/>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5" name="Freeform 32">
              <a:extLst>
                <a:ext uri="{FF2B5EF4-FFF2-40B4-BE49-F238E27FC236}">
                  <a16:creationId xmlns:a16="http://schemas.microsoft.com/office/drawing/2014/main" id="{1DF7B5F6-1065-953A-E1F0-EF47104E39CD}"/>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6" name="Freeform 34">
              <a:extLst>
                <a:ext uri="{FF2B5EF4-FFF2-40B4-BE49-F238E27FC236}">
                  <a16:creationId xmlns:a16="http://schemas.microsoft.com/office/drawing/2014/main" id="{BF319410-29D8-1C2A-3330-9745C5154045}"/>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7" name="Freeform 36">
              <a:extLst>
                <a:ext uri="{FF2B5EF4-FFF2-40B4-BE49-F238E27FC236}">
                  <a16:creationId xmlns:a16="http://schemas.microsoft.com/office/drawing/2014/main" id="{16D0E9A4-1E89-19AB-5A67-0828241A76C5}"/>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8" name="Freeform 6">
              <a:extLst>
                <a:ext uri="{FF2B5EF4-FFF2-40B4-BE49-F238E27FC236}">
                  <a16:creationId xmlns:a16="http://schemas.microsoft.com/office/drawing/2014/main" id="{7015F261-BE71-63AB-D876-646844946B7A}"/>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9" name="Freeform 7">
              <a:extLst>
                <a:ext uri="{FF2B5EF4-FFF2-40B4-BE49-F238E27FC236}">
                  <a16:creationId xmlns:a16="http://schemas.microsoft.com/office/drawing/2014/main" id="{170EA2B0-9A61-99DE-B62B-054F8149F640}"/>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0" name="Freeform 8">
              <a:extLst>
                <a:ext uri="{FF2B5EF4-FFF2-40B4-BE49-F238E27FC236}">
                  <a16:creationId xmlns:a16="http://schemas.microsoft.com/office/drawing/2014/main" id="{E0F3D46E-F975-98A4-29D9-77461F8DFF2C}"/>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1" name="Freeform 11">
              <a:extLst>
                <a:ext uri="{FF2B5EF4-FFF2-40B4-BE49-F238E27FC236}">
                  <a16:creationId xmlns:a16="http://schemas.microsoft.com/office/drawing/2014/main" id="{2547355D-3142-F9BB-ECFE-19F72047337A}"/>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2" name="Freeform 12">
              <a:extLst>
                <a:ext uri="{FF2B5EF4-FFF2-40B4-BE49-F238E27FC236}">
                  <a16:creationId xmlns:a16="http://schemas.microsoft.com/office/drawing/2014/main" id="{DE3EFD80-D668-CC45-BE76-606C36583EC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62" name="Freeform 13">
              <a:extLst>
                <a:ext uri="{FF2B5EF4-FFF2-40B4-BE49-F238E27FC236}">
                  <a16:creationId xmlns:a16="http://schemas.microsoft.com/office/drawing/2014/main" id="{099B1AC5-1663-16A6-8DD1-3A536649973C}"/>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2" name="Freeform 14">
              <a:extLst>
                <a:ext uri="{FF2B5EF4-FFF2-40B4-BE49-F238E27FC236}">
                  <a16:creationId xmlns:a16="http://schemas.microsoft.com/office/drawing/2014/main" id="{C7F7BD35-3D25-3888-29B1-A27FF37FD017}"/>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3" name="Freeform 16">
              <a:extLst>
                <a:ext uri="{FF2B5EF4-FFF2-40B4-BE49-F238E27FC236}">
                  <a16:creationId xmlns:a16="http://schemas.microsoft.com/office/drawing/2014/main" id="{B7751BF4-C210-ECF8-3526-824219F6F09C}"/>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5" name="Freeform 18">
              <a:extLst>
                <a:ext uri="{FF2B5EF4-FFF2-40B4-BE49-F238E27FC236}">
                  <a16:creationId xmlns:a16="http://schemas.microsoft.com/office/drawing/2014/main" id="{27BA2675-5AF2-EE07-2C19-0F46A806DB4E}"/>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4" name="Freeform 20">
              <a:extLst>
                <a:ext uri="{FF2B5EF4-FFF2-40B4-BE49-F238E27FC236}">
                  <a16:creationId xmlns:a16="http://schemas.microsoft.com/office/drawing/2014/main" id="{C5F8A3A6-D06C-443C-9018-369B53F75CDD}"/>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7" name="Freeform 22">
              <a:extLst>
                <a:ext uri="{FF2B5EF4-FFF2-40B4-BE49-F238E27FC236}">
                  <a16:creationId xmlns:a16="http://schemas.microsoft.com/office/drawing/2014/main" id="{9B46B25A-EE9A-4CB8-4E09-C11943FE5373}"/>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8" name="Freeform 23">
              <a:extLst>
                <a:ext uri="{FF2B5EF4-FFF2-40B4-BE49-F238E27FC236}">
                  <a16:creationId xmlns:a16="http://schemas.microsoft.com/office/drawing/2014/main" id="{F797B8E4-671A-13DD-7B81-82C231A9F79E}"/>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9" name="Freeform 24">
              <a:extLst>
                <a:ext uri="{FF2B5EF4-FFF2-40B4-BE49-F238E27FC236}">
                  <a16:creationId xmlns:a16="http://schemas.microsoft.com/office/drawing/2014/main" id="{0DDE07D9-ED4C-2FBD-F7D5-9902BA7E6EED}"/>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0" name="Freeform 26">
              <a:extLst>
                <a:ext uri="{FF2B5EF4-FFF2-40B4-BE49-F238E27FC236}">
                  <a16:creationId xmlns:a16="http://schemas.microsoft.com/office/drawing/2014/main" id="{19CD996C-61B4-BEAD-DB14-4F620058A3BB}"/>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1" name="Freeform 27">
              <a:extLst>
                <a:ext uri="{FF2B5EF4-FFF2-40B4-BE49-F238E27FC236}">
                  <a16:creationId xmlns:a16="http://schemas.microsoft.com/office/drawing/2014/main" id="{D32E8CF6-B4AA-A4C9-452A-230DA3239DD1}"/>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2" name="Freeform 29">
              <a:extLst>
                <a:ext uri="{FF2B5EF4-FFF2-40B4-BE49-F238E27FC236}">
                  <a16:creationId xmlns:a16="http://schemas.microsoft.com/office/drawing/2014/main" id="{EC5016DD-494E-BB90-32B1-13C43B1D2DDD}"/>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3" name="Freeform 31">
              <a:extLst>
                <a:ext uri="{FF2B5EF4-FFF2-40B4-BE49-F238E27FC236}">
                  <a16:creationId xmlns:a16="http://schemas.microsoft.com/office/drawing/2014/main" id="{F2B7696E-88CC-53A8-231A-549CE74CE87A}"/>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4" name="Freeform 32">
              <a:extLst>
                <a:ext uri="{FF2B5EF4-FFF2-40B4-BE49-F238E27FC236}">
                  <a16:creationId xmlns:a16="http://schemas.microsoft.com/office/drawing/2014/main" id="{E1451123-8C15-9605-DED0-B031B83308F4}"/>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5" name="Freeform 37">
              <a:extLst>
                <a:ext uri="{FF2B5EF4-FFF2-40B4-BE49-F238E27FC236}">
                  <a16:creationId xmlns:a16="http://schemas.microsoft.com/office/drawing/2014/main" id="{39C9843D-C6DF-F9DC-34DB-033EFF40CF78}"/>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6" name="Freeform 23">
              <a:extLst>
                <a:ext uri="{FF2B5EF4-FFF2-40B4-BE49-F238E27FC236}">
                  <a16:creationId xmlns:a16="http://schemas.microsoft.com/office/drawing/2014/main" id="{59DE0EE1-3CC5-8570-5028-F6D35BFDEBD6}"/>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pic>
        <p:nvPicPr>
          <p:cNvPr id="5" name="Picture 4">
            <a:extLst>
              <a:ext uri="{FF2B5EF4-FFF2-40B4-BE49-F238E27FC236}">
                <a16:creationId xmlns:a16="http://schemas.microsoft.com/office/drawing/2014/main" id="{71B6495A-9969-B8B3-6E05-B8C400587224}"/>
              </a:ext>
            </a:extLst>
          </p:cNvPr>
          <p:cNvPicPr>
            <a:picLocks noChangeAspect="1"/>
          </p:cNvPicPr>
          <p:nvPr/>
        </p:nvPicPr>
        <p:blipFill>
          <a:blip r:embed="rId17"/>
          <a:stretch>
            <a:fillRect/>
          </a:stretch>
        </p:blipFill>
        <p:spPr>
          <a:xfrm>
            <a:off x="9641952" y="990369"/>
            <a:ext cx="1157819" cy="1198662"/>
          </a:xfrm>
          <a:prstGeom prst="rect">
            <a:avLst/>
          </a:prstGeom>
        </p:spPr>
      </p:pic>
    </p:spTree>
    <p:extLst>
      <p:ext uri="{BB962C8B-B14F-4D97-AF65-F5344CB8AC3E}">
        <p14:creationId xmlns:p14="http://schemas.microsoft.com/office/powerpoint/2010/main" val="402569780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94864C-0250-79E8-08E8-3307E85D87A5}"/>
            </a:ext>
          </a:extLst>
        </p:cNvPr>
        <p:cNvGrpSpPr/>
        <p:nvPr/>
      </p:nvGrpSpPr>
      <p:grpSpPr>
        <a:xfrm>
          <a:off x="0" y="0"/>
          <a:ext cx="0" cy="0"/>
          <a:chOff x="0" y="0"/>
          <a:chExt cx="0" cy="0"/>
        </a:xfrm>
      </p:grpSpPr>
      <p:sp>
        <p:nvSpPr>
          <p:cNvPr id="43" name="Freeform 2">
            <a:extLst>
              <a:ext uri="{FF2B5EF4-FFF2-40B4-BE49-F238E27FC236}">
                <a16:creationId xmlns:a16="http://schemas.microsoft.com/office/drawing/2014/main" id="{3DFC499B-5801-5230-6646-A2C7FBD5E2F7}"/>
              </a:ext>
            </a:extLst>
          </p:cNvPr>
          <p:cNvSpPr/>
          <p:nvPr/>
        </p:nvSpPr>
        <p:spPr>
          <a:xfrm rot="2371166">
            <a:off x="9739240" y="3902428"/>
            <a:ext cx="2005726" cy="2125528"/>
          </a:xfrm>
          <a:custGeom>
            <a:avLst/>
            <a:gdLst/>
            <a:ahLst/>
            <a:cxnLst/>
            <a:rect l="l" t="t" r="r" b="b"/>
            <a:pathLst>
              <a:path w="2005726" h="2125528">
                <a:moveTo>
                  <a:pt x="0" y="0"/>
                </a:moveTo>
                <a:lnTo>
                  <a:pt x="2005726" y="0"/>
                </a:lnTo>
                <a:lnTo>
                  <a:pt x="2005726" y="2125528"/>
                </a:lnTo>
                <a:lnTo>
                  <a:pt x="0" y="212552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5" name="Rectangle 4">
            <a:extLst>
              <a:ext uri="{FF2B5EF4-FFF2-40B4-BE49-F238E27FC236}">
                <a16:creationId xmlns:a16="http://schemas.microsoft.com/office/drawing/2014/main" id="{D8F8E3B7-E513-30C6-53BB-1E9BD705DC28}"/>
              </a:ext>
            </a:extLst>
          </p:cNvPr>
          <p:cNvSpPr/>
          <p:nvPr/>
        </p:nvSpPr>
        <p:spPr>
          <a:xfrm>
            <a:off x="4292388" y="361004"/>
            <a:ext cx="7602961" cy="696871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en-GB"/>
              <a:t> </a:t>
            </a:r>
          </a:p>
        </p:txBody>
      </p:sp>
      <p:pic>
        <p:nvPicPr>
          <p:cNvPr id="2" name="Google Shape;107;p15">
            <a:extLst>
              <a:ext uri="{FF2B5EF4-FFF2-40B4-BE49-F238E27FC236}">
                <a16:creationId xmlns:a16="http://schemas.microsoft.com/office/drawing/2014/main" id="{CBC5B393-5142-E863-5B63-0E2F575F116F}"/>
              </a:ext>
            </a:extLst>
          </p:cNvPr>
          <p:cNvPicPr preferRelativeResize="0"/>
          <p:nvPr/>
        </p:nvPicPr>
        <p:blipFill>
          <a:blip r:embed="rId5">
            <a:alphaModFix/>
          </a:blip>
          <a:stretch>
            <a:fillRect/>
          </a:stretch>
        </p:blipFill>
        <p:spPr>
          <a:xfrm>
            <a:off x="1646503" y="1352704"/>
            <a:ext cx="1522858" cy="565486"/>
          </a:xfrm>
          <a:prstGeom prst="rect">
            <a:avLst/>
          </a:prstGeom>
          <a:noFill/>
          <a:ln>
            <a:noFill/>
          </a:ln>
        </p:spPr>
      </p:pic>
      <p:pic>
        <p:nvPicPr>
          <p:cNvPr id="3" name="Google Shape;105;p15">
            <a:extLst>
              <a:ext uri="{FF2B5EF4-FFF2-40B4-BE49-F238E27FC236}">
                <a16:creationId xmlns:a16="http://schemas.microsoft.com/office/drawing/2014/main" id="{2F9F9D01-F456-E441-90CD-B4A17C9802DD}"/>
              </a:ext>
            </a:extLst>
          </p:cNvPr>
          <p:cNvPicPr preferRelativeResize="0"/>
          <p:nvPr/>
        </p:nvPicPr>
        <p:blipFill>
          <a:blip r:embed="rId6">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DC7954A7-6B94-5046-AC44-41EDE348A991}"/>
              </a:ext>
            </a:extLst>
          </p:cNvPr>
          <p:cNvPicPr preferRelativeResize="0"/>
          <p:nvPr/>
        </p:nvPicPr>
        <p:blipFill>
          <a:blip r:embed="rId7">
            <a:alphaModFix amt="50000"/>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97023FB2-92E6-BA80-F03F-2492B778C661}"/>
              </a:ext>
            </a:extLst>
          </p:cNvPr>
          <p:cNvPicPr preferRelativeResize="0"/>
          <p:nvPr/>
        </p:nvPicPr>
        <p:blipFill>
          <a:blip r:embed="rId8">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B9985F7-D6BF-F657-1139-F5F8D0BFF240}"/>
              </a:ext>
            </a:extLst>
          </p:cNvPr>
          <p:cNvPicPr preferRelativeResize="0"/>
          <p:nvPr/>
        </p:nvPicPr>
        <p:blipFill>
          <a:blip r:embed="rId9">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63CB79DC-CFBC-B187-25AA-A8E61CFFBA3C}"/>
              </a:ext>
            </a:extLst>
          </p:cNvPr>
          <p:cNvGrpSpPr/>
          <p:nvPr/>
        </p:nvGrpSpPr>
        <p:grpSpPr>
          <a:xfrm>
            <a:off x="-2389817" y="-6221352"/>
            <a:ext cx="3536973" cy="16382144"/>
            <a:chOff x="-2126387" y="-8825546"/>
            <a:chExt cx="3536973" cy="16382144"/>
          </a:xfrm>
        </p:grpSpPr>
        <p:sp>
          <p:nvSpPr>
            <p:cNvPr id="20" name="Freeform 6">
              <a:extLst>
                <a:ext uri="{FF2B5EF4-FFF2-40B4-BE49-F238E27FC236}">
                  <a16:creationId xmlns:a16="http://schemas.microsoft.com/office/drawing/2014/main" id="{A0F61F09-B70C-419B-8E2D-092ABBBFCD65}"/>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D294ECD4-349A-C578-3475-A6FB61689C03}"/>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86AE7C72-EB82-56F4-0F78-B2C080F5623F}"/>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53024A88-DDFD-B981-B466-11C96B237986}"/>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72D82F02-5BCE-D033-8355-79E3D84387C4}"/>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41735216-F2FC-42CE-A9FD-C20F94EC3CD7}"/>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946BDD38-3207-08A5-FB09-52D55886F363}"/>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E2283FEB-146B-1356-D4C3-8F4F33AF2F5E}"/>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3DBEBB58-CDAC-730C-159C-164231250310}"/>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58FE1B91-5D37-1BCE-CAE0-6880191D681F}"/>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D026ABB1-3F1B-18A3-5A8B-6289E67A705C}"/>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5DE8BDE5-52E3-9734-800F-49D535ACD252}"/>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25CED419-7720-412D-2DA9-8105A04975B9}"/>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1F41F871-7936-9EB5-C38E-14A7F0FF1776}"/>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B699FA65-C741-FEF1-7BB5-2D1AC5DCC40D}"/>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803B3F1A-5343-4D64-AE9E-296E2DA85D52}"/>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722B80E0-2B7E-CDB7-B529-CC14B158FE7F}"/>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CFED3F90-2410-A012-3AE9-C85AEDCA3059}"/>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E6673BB-4A3F-4FC0-3E7C-AC9A7EA73CBF}"/>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7FF62EC0-F6B5-375A-E3A7-DF77F34D05A4}"/>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41F693FB-7EE3-D044-F9F7-B57EAEE9A427}"/>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89E244AB-E160-4B17-C12F-788CD142A25E}"/>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DB731FB9-58BE-25A3-1DDE-272769D2D7A0}"/>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E8195CEF-9831-9E14-88F7-809F505F6E5F}"/>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6CDD288D-E070-D601-B19E-B30F9973CF33}"/>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E72EC900-7584-E6A9-21AB-0670F4D1E0E3}"/>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6FFD377E-C968-5FC6-0245-226D8C68B182}"/>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E34CCFFA-439E-95C7-66FB-37DB68BC4615}"/>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6BB8456C-9BF4-68AB-815D-DAD0E10CF67B}"/>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74028100-3F94-26A9-AEF1-AF4858F83751}"/>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765E3BC-FE10-0B5A-CEFC-60EC5207282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B4B53A31-F604-8898-3890-3BA79886E127}"/>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8340570A-7847-4912-C751-D39AA456D534}"/>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1AF66C23-C3B1-160E-F780-BB866441DCF9}"/>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68171CFB-03DD-8526-2749-B4A0AB1104D9}"/>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CDD29FC-1465-2588-6D57-7A695809C8F9}"/>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8E48A17F-A248-7362-5269-243B1BEE0C4B}"/>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10E0E754-62BC-CEE8-3197-691700CEF591}"/>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grpSp>
      <p:sp>
        <p:nvSpPr>
          <p:cNvPr id="12" name="Google Shape;121;p15">
            <a:extLst>
              <a:ext uri="{FF2B5EF4-FFF2-40B4-BE49-F238E27FC236}">
                <a16:creationId xmlns:a16="http://schemas.microsoft.com/office/drawing/2014/main" id="{42E26187-14E2-4413-8777-1A672F1A36AA}"/>
              </a:ext>
            </a:extLst>
          </p:cNvPr>
          <p:cNvSpPr txBox="1"/>
          <p:nvPr/>
        </p:nvSpPr>
        <p:spPr>
          <a:xfrm>
            <a:off x="4673641" y="1635447"/>
            <a:ext cx="7084250" cy="3025773"/>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000" dirty="0">
                <a:solidFill>
                  <a:srgbClr val="313E53"/>
                </a:solidFill>
                <a:latin typeface="Montserrat" panose="00000500000000000000" pitchFamily="2" charset="0"/>
                <a:ea typeface="Montserrat Medium"/>
                <a:cs typeface="Montserrat Medium"/>
                <a:sym typeface="Montserrat Medium"/>
              </a:rPr>
              <a:t>Did this activity help you settle down?</a:t>
            </a:r>
          </a:p>
          <a:p>
            <a:pPr marL="0" lvl="0" indent="0" rtl="0">
              <a:lnSpc>
                <a:spcPct val="115000"/>
              </a:lnSpc>
              <a:spcBef>
                <a:spcPts val="0"/>
              </a:spcBef>
              <a:spcAft>
                <a:spcPts val="0"/>
              </a:spcAft>
              <a:buNone/>
            </a:pPr>
            <a:endParaRPr lang="en-GB" sz="20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GB" sz="2000" dirty="0">
                <a:solidFill>
                  <a:srgbClr val="313E53"/>
                </a:solidFill>
                <a:latin typeface="Montserrat" panose="00000500000000000000" pitchFamily="2" charset="0"/>
                <a:ea typeface="Montserrat Medium"/>
                <a:cs typeface="Montserrat Medium"/>
                <a:sym typeface="Montserrat Medium"/>
              </a:rPr>
              <a:t>When else could you use this activity?</a:t>
            </a:r>
          </a:p>
          <a:p>
            <a:pPr marL="0" lvl="0" indent="0" rtl="0">
              <a:lnSpc>
                <a:spcPct val="115000"/>
              </a:lnSpc>
              <a:spcBef>
                <a:spcPts val="0"/>
              </a:spcBef>
              <a:spcAft>
                <a:spcPts val="0"/>
              </a:spcAft>
              <a:buNone/>
            </a:pPr>
            <a:endParaRPr lang="en-GB" sz="20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GB" sz="2000" dirty="0">
                <a:solidFill>
                  <a:srgbClr val="313E53"/>
                </a:solidFill>
                <a:latin typeface="Montserrat" panose="00000500000000000000" pitchFamily="2" charset="0"/>
                <a:ea typeface="Montserrat Medium"/>
                <a:cs typeface="Montserrat Medium"/>
                <a:sym typeface="Montserrat Medium"/>
              </a:rPr>
              <a:t>Should we put this activity in our class Settle toolbox?</a:t>
            </a:r>
          </a:p>
          <a:p>
            <a:pPr marL="0" lvl="0" indent="0" rtl="0">
              <a:lnSpc>
                <a:spcPct val="115000"/>
              </a:lnSpc>
              <a:spcBef>
                <a:spcPts val="0"/>
              </a:spcBef>
              <a:spcAft>
                <a:spcPts val="0"/>
              </a:spcAft>
              <a:buNone/>
            </a:pPr>
            <a:endParaRPr lang="en-GB" sz="25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endParaRPr lang="en-GB" sz="2500" dirty="0">
              <a:solidFill>
                <a:srgbClr val="313E53"/>
              </a:solidFill>
              <a:latin typeface="Montserrat" panose="00000500000000000000" pitchFamily="2" charset="0"/>
              <a:ea typeface="Montserrat Medium"/>
              <a:cs typeface="Montserrat Medium"/>
              <a:sym typeface="Montserrat Medium"/>
            </a:endParaRPr>
          </a:p>
        </p:txBody>
      </p:sp>
      <p:sp>
        <p:nvSpPr>
          <p:cNvPr id="15" name="TextBox 14">
            <a:extLst>
              <a:ext uri="{FF2B5EF4-FFF2-40B4-BE49-F238E27FC236}">
                <a16:creationId xmlns:a16="http://schemas.microsoft.com/office/drawing/2014/main" id="{77AD5513-9E85-3440-EEFC-F32023056037}"/>
              </a:ext>
            </a:extLst>
          </p:cNvPr>
          <p:cNvSpPr txBox="1"/>
          <p:nvPr/>
        </p:nvSpPr>
        <p:spPr>
          <a:xfrm>
            <a:off x="4625787" y="498542"/>
            <a:ext cx="4070346" cy="646331"/>
          </a:xfrm>
          <a:prstGeom prst="rect">
            <a:avLst/>
          </a:prstGeom>
          <a:noFill/>
        </p:spPr>
        <p:txBody>
          <a:bodyPr wrap="none" rtlCol="0">
            <a:spAutoFit/>
          </a:bodyPr>
          <a:lstStyle/>
          <a:p>
            <a:pPr algn="ctr"/>
            <a:r>
              <a:rPr lang="en-GB" sz="3600" b="1">
                <a:solidFill>
                  <a:srgbClr val="313E53"/>
                </a:solidFill>
                <a:latin typeface="Playfair Display" panose="00000500000000000000" pitchFamily="2" charset="0"/>
              </a:rPr>
              <a:t>Our Settle toolbox</a:t>
            </a:r>
          </a:p>
        </p:txBody>
      </p:sp>
      <p:pic>
        <p:nvPicPr>
          <p:cNvPr id="18" name="Google Shape;119;p15">
            <a:extLst>
              <a:ext uri="{FF2B5EF4-FFF2-40B4-BE49-F238E27FC236}">
                <a16:creationId xmlns:a16="http://schemas.microsoft.com/office/drawing/2014/main" id="{CD7F7E12-D252-E12F-63FB-1B8E3422B939}"/>
              </a:ext>
            </a:extLst>
          </p:cNvPr>
          <p:cNvPicPr preferRelativeResize="0"/>
          <p:nvPr/>
        </p:nvPicPr>
        <p:blipFill>
          <a:blip r:embed="rId18">
            <a:alphaModFix/>
          </a:blip>
          <a:stretch>
            <a:fillRect/>
          </a:stretch>
        </p:blipFill>
        <p:spPr>
          <a:xfrm>
            <a:off x="4682498" y="1188531"/>
            <a:ext cx="3519523" cy="110296"/>
          </a:xfrm>
          <a:prstGeom prst="rect">
            <a:avLst/>
          </a:prstGeom>
          <a:noFill/>
          <a:ln>
            <a:noFill/>
          </a:ln>
        </p:spPr>
      </p:pic>
      <p:sp>
        <p:nvSpPr>
          <p:cNvPr id="44" name="Google Shape;121;p15">
            <a:extLst>
              <a:ext uri="{FF2B5EF4-FFF2-40B4-BE49-F238E27FC236}">
                <a16:creationId xmlns:a16="http://schemas.microsoft.com/office/drawing/2014/main" id="{E54B2266-74D0-CE2D-624B-9D0E7766CBC8}"/>
              </a:ext>
            </a:extLst>
          </p:cNvPr>
          <p:cNvSpPr txBox="1"/>
          <p:nvPr/>
        </p:nvSpPr>
        <p:spPr>
          <a:xfrm>
            <a:off x="3086788" y="1467392"/>
            <a:ext cx="1092327"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a:solidFill>
                  <a:schemeClr val="dk1"/>
                </a:solidFill>
                <a:latin typeface="Playfair Display" panose="00000500000000000000" pitchFamily="2" charset="0"/>
                <a:ea typeface="Montserrat Medium"/>
                <a:cs typeface="Montserrat Medium"/>
                <a:sym typeface="Montserrat Medium"/>
              </a:rPr>
              <a:t>ettle</a:t>
            </a:r>
            <a:endParaRPr sz="2400" i="1">
              <a:solidFill>
                <a:schemeClr val="dk1"/>
              </a:solidFill>
              <a:latin typeface="Playfair Display" panose="00000500000000000000" pitchFamily="2" charset="0"/>
              <a:ea typeface="Montserrat Medium"/>
              <a:cs typeface="Montserrat Medium"/>
              <a:sym typeface="Montserrat Medium"/>
            </a:endParaRPr>
          </a:p>
        </p:txBody>
      </p:sp>
      <p:pic>
        <p:nvPicPr>
          <p:cNvPr id="1036" name="Picture 12">
            <a:extLst>
              <a:ext uri="{FF2B5EF4-FFF2-40B4-BE49-F238E27FC236}">
                <a16:creationId xmlns:a16="http://schemas.microsoft.com/office/drawing/2014/main" id="{2EC3E735-19B2-98B9-ADA1-A6E5EF529C03}"/>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9292206" y="4270742"/>
            <a:ext cx="2215357" cy="2332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58446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blip>
          <a:stretch>
            <a:fillRect/>
          </a:stretch>
        </p:blipFill>
        <p:spPr>
          <a:xfrm>
            <a:off x="1646503" y="1352704"/>
            <a:ext cx="1522858" cy="565486"/>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6541864"/>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5" name="Rectangle 4">
            <a:extLst>
              <a:ext uri="{FF2B5EF4-FFF2-40B4-BE49-F238E27FC236}">
                <a16:creationId xmlns:a16="http://schemas.microsoft.com/office/drawing/2014/main" id="{5BAF6253-F264-24D0-A4F9-AE9AA17A0D97}"/>
              </a:ext>
            </a:extLst>
          </p:cNvPr>
          <p:cNvSpPr/>
          <p:nvPr/>
        </p:nvSpPr>
        <p:spPr>
          <a:xfrm>
            <a:off x="4292388" y="708660"/>
            <a:ext cx="7602961" cy="6621061"/>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Google Shape;121;p15">
            <a:extLst>
              <a:ext uri="{FF2B5EF4-FFF2-40B4-BE49-F238E27FC236}">
                <a16:creationId xmlns:a16="http://schemas.microsoft.com/office/drawing/2014/main" id="{E9F75631-33D1-12AA-B150-0E1A6937DDAC}"/>
              </a:ext>
            </a:extLst>
          </p:cNvPr>
          <p:cNvSpPr txBox="1"/>
          <p:nvPr/>
        </p:nvSpPr>
        <p:spPr>
          <a:xfrm>
            <a:off x="4569225" y="1881250"/>
            <a:ext cx="7008567" cy="3025773"/>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000" dirty="0">
                <a:solidFill>
                  <a:srgbClr val="313E53"/>
                </a:solidFill>
                <a:latin typeface="Montserrat" panose="00000500000000000000" pitchFamily="2" charset="0"/>
                <a:ea typeface="Montserrat Medium"/>
                <a:cs typeface="Montserrat Medium"/>
                <a:sym typeface="Montserrat Medium"/>
              </a:rPr>
              <a:t>Think about your Settle Toolbox and all the ideas you added to it during this unit. </a:t>
            </a:r>
          </a:p>
          <a:p>
            <a:pPr marL="0" lvl="0" indent="0" rtl="0">
              <a:lnSpc>
                <a:spcPct val="115000"/>
              </a:lnSpc>
              <a:spcBef>
                <a:spcPts val="0"/>
              </a:spcBef>
              <a:spcAft>
                <a:spcPts val="0"/>
              </a:spcAft>
              <a:buNone/>
            </a:pPr>
            <a:endParaRPr lang="en-GB" sz="20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GB" sz="2000" dirty="0">
                <a:solidFill>
                  <a:srgbClr val="313E53"/>
                </a:solidFill>
                <a:latin typeface="Montserrat" panose="00000500000000000000" pitchFamily="2" charset="0"/>
                <a:ea typeface="Montserrat Medium"/>
                <a:cs typeface="Montserrat Medium"/>
                <a:sym typeface="Montserrat Medium"/>
              </a:rPr>
              <a:t>Which was your favourite Settle activity in this unit?</a:t>
            </a:r>
          </a:p>
          <a:p>
            <a:pPr marL="0" lvl="0" indent="0" rtl="0">
              <a:lnSpc>
                <a:spcPct val="115000"/>
              </a:lnSpc>
              <a:spcBef>
                <a:spcPts val="0"/>
              </a:spcBef>
              <a:spcAft>
                <a:spcPts val="0"/>
              </a:spcAft>
              <a:buNone/>
            </a:pPr>
            <a:endParaRPr lang="en-GB" sz="20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GB" sz="2000" dirty="0">
                <a:solidFill>
                  <a:srgbClr val="313E53"/>
                </a:solidFill>
                <a:latin typeface="Montserrat" panose="00000500000000000000" pitchFamily="2" charset="0"/>
                <a:ea typeface="Montserrat Medium"/>
                <a:cs typeface="Montserrat Medium"/>
                <a:sym typeface="Montserrat Medium"/>
              </a:rPr>
              <a:t>Use it to start your </a:t>
            </a:r>
          </a:p>
          <a:p>
            <a:pPr marL="0" lvl="0" indent="0" rtl="0">
              <a:lnSpc>
                <a:spcPct val="115000"/>
              </a:lnSpc>
              <a:spcBef>
                <a:spcPts val="0"/>
              </a:spcBef>
              <a:spcAft>
                <a:spcPts val="0"/>
              </a:spcAft>
              <a:buNone/>
            </a:pPr>
            <a:r>
              <a:rPr lang="en-GB" sz="2000" dirty="0">
                <a:solidFill>
                  <a:srgbClr val="313E53"/>
                </a:solidFill>
                <a:latin typeface="Montserrat" panose="00000500000000000000" pitchFamily="2" charset="0"/>
                <a:ea typeface="Montserrat Medium"/>
                <a:cs typeface="Montserrat Medium"/>
                <a:sym typeface="Montserrat Medium"/>
              </a:rPr>
              <a:t>lesson today.</a:t>
            </a:r>
          </a:p>
        </p:txBody>
      </p:sp>
      <p:sp>
        <p:nvSpPr>
          <p:cNvPr id="15" name="TextBox 14">
            <a:extLst>
              <a:ext uri="{FF2B5EF4-FFF2-40B4-BE49-F238E27FC236}">
                <a16:creationId xmlns:a16="http://schemas.microsoft.com/office/drawing/2014/main" id="{9668C335-D958-351C-EC2E-D5487C6B9736}"/>
              </a:ext>
            </a:extLst>
          </p:cNvPr>
          <p:cNvSpPr txBox="1"/>
          <p:nvPr/>
        </p:nvSpPr>
        <p:spPr>
          <a:xfrm>
            <a:off x="4556186" y="923960"/>
            <a:ext cx="2731838" cy="646331"/>
          </a:xfrm>
          <a:prstGeom prst="rect">
            <a:avLst/>
          </a:prstGeom>
          <a:noFill/>
        </p:spPr>
        <p:txBody>
          <a:bodyPr wrap="none" rtlCol="0">
            <a:spAutoFit/>
          </a:bodyPr>
          <a:lstStyle/>
          <a:p>
            <a:pPr algn="ctr"/>
            <a:r>
              <a:rPr lang="en-GB" sz="3600" b="1">
                <a:solidFill>
                  <a:srgbClr val="313E53"/>
                </a:solidFill>
                <a:latin typeface="Playfair Display" panose="00000500000000000000" pitchFamily="2" charset="0"/>
              </a:rPr>
              <a:t>You choose!</a:t>
            </a:r>
          </a:p>
        </p:txBody>
      </p:sp>
      <p:pic>
        <p:nvPicPr>
          <p:cNvPr id="18" name="Google Shape;119;p15">
            <a:extLst>
              <a:ext uri="{FF2B5EF4-FFF2-40B4-BE49-F238E27FC236}">
                <a16:creationId xmlns:a16="http://schemas.microsoft.com/office/drawing/2014/main" id="{1E03A795-3EF8-69D3-B267-000090C65329}"/>
              </a:ext>
            </a:extLst>
          </p:cNvPr>
          <p:cNvPicPr preferRelativeResize="0"/>
          <p:nvPr/>
        </p:nvPicPr>
        <p:blipFill>
          <a:blip r:embed="rId16">
            <a:alphaModFix/>
          </a:blip>
          <a:stretch>
            <a:fillRect/>
          </a:stretch>
        </p:blipFill>
        <p:spPr>
          <a:xfrm>
            <a:off x="4624572" y="1618084"/>
            <a:ext cx="3519523" cy="110296"/>
          </a:xfrm>
          <a:prstGeom prst="rect">
            <a:avLst/>
          </a:prstGeom>
          <a:noFill/>
          <a:ln>
            <a:noFill/>
          </a:ln>
        </p:spPr>
      </p:pic>
      <p:sp>
        <p:nvSpPr>
          <p:cNvPr id="44" name="Google Shape;121;p15">
            <a:extLst>
              <a:ext uri="{FF2B5EF4-FFF2-40B4-BE49-F238E27FC236}">
                <a16:creationId xmlns:a16="http://schemas.microsoft.com/office/drawing/2014/main" id="{C89C1343-F546-48AC-1A8B-C7AB7DC96176}"/>
              </a:ext>
            </a:extLst>
          </p:cNvPr>
          <p:cNvSpPr txBox="1"/>
          <p:nvPr/>
        </p:nvSpPr>
        <p:spPr>
          <a:xfrm>
            <a:off x="3086788" y="1467392"/>
            <a:ext cx="1092327"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a:solidFill>
                  <a:schemeClr val="dk1"/>
                </a:solidFill>
                <a:latin typeface="Playfair Display" panose="00000500000000000000" pitchFamily="2" charset="0"/>
                <a:ea typeface="Montserrat Medium"/>
                <a:cs typeface="Montserrat Medium"/>
                <a:sym typeface="Montserrat Medium"/>
              </a:rPr>
              <a:t>ettle</a:t>
            </a:r>
            <a:endParaRPr sz="2400" i="1">
              <a:solidFill>
                <a:schemeClr val="dk1"/>
              </a:solidFill>
              <a:latin typeface="Playfair Display" panose="00000500000000000000" pitchFamily="2" charset="0"/>
              <a:ea typeface="Montserrat Medium"/>
              <a:cs typeface="Montserrat Medium"/>
              <a:sym typeface="Montserrat Medium"/>
            </a:endParaRPr>
          </a:p>
        </p:txBody>
      </p:sp>
      <p:pic>
        <p:nvPicPr>
          <p:cNvPr id="10" name="Picture 12">
            <a:extLst>
              <a:ext uri="{FF2B5EF4-FFF2-40B4-BE49-F238E27FC236}">
                <a16:creationId xmlns:a16="http://schemas.microsoft.com/office/drawing/2014/main" id="{EE06D2AD-D466-966A-9355-066085547CF1}"/>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8527002" y="3922763"/>
            <a:ext cx="2777220" cy="2924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07610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blip>
          <a:stretch>
            <a:fillRect/>
          </a:stretch>
        </p:blipFill>
        <p:spPr>
          <a:xfrm>
            <a:off x="1642069" y="2058801"/>
            <a:ext cx="1575534" cy="667200"/>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8738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22566" y="2161929"/>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a:solidFill>
                  <a:schemeClr val="dk1"/>
                </a:solidFill>
                <a:latin typeface="Playfair Display" panose="00000500000000000000" pitchFamily="2" charset="0"/>
                <a:ea typeface="Montserrat Medium"/>
                <a:cs typeface="Montserrat Medium"/>
                <a:sym typeface="Montserrat Medium"/>
              </a:rPr>
              <a:t>raining</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8" name="Rectangle 7">
            <a:extLst>
              <a:ext uri="{FF2B5EF4-FFF2-40B4-BE49-F238E27FC236}">
                <a16:creationId xmlns:a16="http://schemas.microsoft.com/office/drawing/2014/main" id="{2F68E704-8308-AB9F-D0C1-249665EB45D4}"/>
              </a:ext>
            </a:extLst>
          </p:cNvPr>
          <p:cNvSpPr/>
          <p:nvPr/>
        </p:nvSpPr>
        <p:spPr>
          <a:xfrm>
            <a:off x="4403387" y="959027"/>
            <a:ext cx="7422853" cy="6204605"/>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Google Shape;121;p15">
            <a:extLst>
              <a:ext uri="{FF2B5EF4-FFF2-40B4-BE49-F238E27FC236}">
                <a16:creationId xmlns:a16="http://schemas.microsoft.com/office/drawing/2014/main" id="{1286208D-20B1-57B8-4880-2750B213B54A}"/>
              </a:ext>
            </a:extLst>
          </p:cNvPr>
          <p:cNvSpPr txBox="1"/>
          <p:nvPr/>
        </p:nvSpPr>
        <p:spPr>
          <a:xfrm>
            <a:off x="4621213" y="2277830"/>
            <a:ext cx="6997929" cy="3800392"/>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US" sz="2000" dirty="0">
                <a:solidFill>
                  <a:srgbClr val="313E53"/>
                </a:solidFill>
                <a:latin typeface="Montserrat" panose="00000500000000000000" pitchFamily="2" charset="0"/>
                <a:ea typeface="Montserrat Medium"/>
                <a:cs typeface="Montserrat Medium"/>
                <a:sym typeface="Montserrat Medium"/>
              </a:rPr>
              <a:t>Use your Emotional Vocabulary Grid.</a:t>
            </a:r>
          </a:p>
          <a:p>
            <a:pPr marL="0" lvl="0" indent="0" rtl="0">
              <a:lnSpc>
                <a:spcPct val="115000"/>
              </a:lnSpc>
              <a:spcBef>
                <a:spcPts val="0"/>
              </a:spcBef>
              <a:spcAft>
                <a:spcPts val="0"/>
              </a:spcAft>
              <a:buNone/>
            </a:pPr>
            <a:endParaRPr lang="en-US" sz="20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US" sz="2000" dirty="0">
                <a:solidFill>
                  <a:srgbClr val="313E53"/>
                </a:solidFill>
                <a:latin typeface="Montserrat" panose="00000500000000000000" pitchFamily="2" charset="0"/>
                <a:ea typeface="Montserrat Medium"/>
                <a:cs typeface="Montserrat Medium"/>
                <a:sym typeface="Montserrat Medium"/>
              </a:rPr>
              <a:t>Which emotions and feelings have we found in the story?</a:t>
            </a:r>
          </a:p>
          <a:p>
            <a:pPr marL="0" lvl="0" indent="0" rtl="0">
              <a:lnSpc>
                <a:spcPct val="115000"/>
              </a:lnSpc>
              <a:spcBef>
                <a:spcPts val="0"/>
              </a:spcBef>
              <a:spcAft>
                <a:spcPts val="0"/>
              </a:spcAft>
              <a:buNone/>
            </a:pPr>
            <a:endParaRPr lang="en-US" sz="20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US" sz="2000" dirty="0">
                <a:solidFill>
                  <a:srgbClr val="313E53"/>
                </a:solidFill>
                <a:latin typeface="Montserrat" panose="00000500000000000000" pitchFamily="2" charset="0"/>
                <a:ea typeface="Montserrat Medium"/>
                <a:cs typeface="Montserrat Medium"/>
                <a:sym typeface="Montserrat Medium"/>
              </a:rPr>
              <a:t>Can you explain what each one means?</a:t>
            </a:r>
            <a:endParaRPr lang="en-GB" sz="2000" dirty="0">
              <a:solidFill>
                <a:srgbClr val="313E53"/>
              </a:solidFill>
              <a:latin typeface="Montserrat" panose="00000500000000000000" pitchFamily="2" charset="0"/>
              <a:ea typeface="Montserrat Medium"/>
              <a:cs typeface="Montserrat Medium"/>
              <a:sym typeface="Montserrat Medium"/>
            </a:endParaRPr>
          </a:p>
        </p:txBody>
      </p:sp>
      <p:sp>
        <p:nvSpPr>
          <p:cNvPr id="10" name="TextBox 9">
            <a:extLst>
              <a:ext uri="{FF2B5EF4-FFF2-40B4-BE49-F238E27FC236}">
                <a16:creationId xmlns:a16="http://schemas.microsoft.com/office/drawing/2014/main" id="{622B1552-EB5A-9739-5DC0-4EB4C6225F47}"/>
              </a:ext>
            </a:extLst>
          </p:cNvPr>
          <p:cNvSpPr txBox="1"/>
          <p:nvPr/>
        </p:nvSpPr>
        <p:spPr>
          <a:xfrm>
            <a:off x="4579732" y="1117423"/>
            <a:ext cx="4926349" cy="646331"/>
          </a:xfrm>
          <a:prstGeom prst="rect">
            <a:avLst/>
          </a:prstGeom>
          <a:noFill/>
        </p:spPr>
        <p:txBody>
          <a:bodyPr wrap="none" rtlCol="0">
            <a:spAutoFit/>
          </a:bodyPr>
          <a:lstStyle/>
          <a:p>
            <a:pPr algn="ctr"/>
            <a:r>
              <a:rPr lang="en-US" sz="3600" b="1">
                <a:solidFill>
                  <a:srgbClr val="313E53"/>
                </a:solidFill>
                <a:latin typeface="Playfair Display" panose="00000500000000000000" pitchFamily="2" charset="0"/>
              </a:rPr>
              <a:t>Emotional Vocabulary</a:t>
            </a:r>
            <a:endParaRPr lang="en-GB" sz="3600" b="1">
              <a:solidFill>
                <a:srgbClr val="313E53"/>
              </a:solidFill>
              <a:latin typeface="Playfair Display" panose="00000500000000000000" pitchFamily="2" charset="0"/>
            </a:endParaRPr>
          </a:p>
        </p:txBody>
      </p:sp>
      <p:pic>
        <p:nvPicPr>
          <p:cNvPr id="11" name="Google Shape;119;p15">
            <a:extLst>
              <a:ext uri="{FF2B5EF4-FFF2-40B4-BE49-F238E27FC236}">
                <a16:creationId xmlns:a16="http://schemas.microsoft.com/office/drawing/2014/main" id="{C59D76D3-EEB8-ED95-F1FB-3D6403666626}"/>
              </a:ext>
            </a:extLst>
          </p:cNvPr>
          <p:cNvPicPr preferRelativeResize="0"/>
          <p:nvPr/>
        </p:nvPicPr>
        <p:blipFill>
          <a:blip r:embed="rId16">
            <a:alphaModFix/>
          </a:blip>
          <a:stretch>
            <a:fillRect/>
          </a:stretch>
        </p:blipFill>
        <p:spPr>
          <a:xfrm>
            <a:off x="4659287" y="1779656"/>
            <a:ext cx="3519523" cy="138533"/>
          </a:xfrm>
          <a:prstGeom prst="rect">
            <a:avLst/>
          </a:prstGeom>
          <a:noFill/>
          <a:ln>
            <a:noFill/>
          </a:ln>
        </p:spPr>
      </p:pic>
      <p:grpSp>
        <p:nvGrpSpPr>
          <p:cNvPr id="47" name="Group 46">
            <a:extLst>
              <a:ext uri="{FF2B5EF4-FFF2-40B4-BE49-F238E27FC236}">
                <a16:creationId xmlns:a16="http://schemas.microsoft.com/office/drawing/2014/main" id="{4303E6B4-D965-355B-9A03-2AEF1B4E3173}"/>
              </a:ext>
            </a:extLst>
          </p:cNvPr>
          <p:cNvGrpSpPr/>
          <p:nvPr/>
        </p:nvGrpSpPr>
        <p:grpSpPr>
          <a:xfrm>
            <a:off x="5146701" y="5137286"/>
            <a:ext cx="5946952" cy="1523374"/>
            <a:chOff x="4626324" y="5367027"/>
            <a:chExt cx="5946952" cy="1523374"/>
          </a:xfrm>
        </p:grpSpPr>
        <p:pic>
          <p:nvPicPr>
            <p:cNvPr id="13" name="Picture 12">
              <a:extLst>
                <a:ext uri="{FF2B5EF4-FFF2-40B4-BE49-F238E27FC236}">
                  <a16:creationId xmlns:a16="http://schemas.microsoft.com/office/drawing/2014/main" id="{CBCE6825-0C19-F1DF-528E-1495877A1C82}"/>
                </a:ext>
              </a:extLst>
            </p:cNvPr>
            <p:cNvPicPr>
              <a:picLocks noChangeAspect="1"/>
            </p:cNvPicPr>
            <p:nvPr/>
          </p:nvPicPr>
          <p:blipFill rotWithShape="1">
            <a:blip r:embed="rId17"/>
            <a:srcRect l="73791" b="60634"/>
            <a:stretch/>
          </p:blipFill>
          <p:spPr>
            <a:xfrm>
              <a:off x="8507265" y="5367027"/>
              <a:ext cx="1082708" cy="1468768"/>
            </a:xfrm>
            <a:prstGeom prst="rect">
              <a:avLst/>
            </a:prstGeom>
          </p:spPr>
        </p:pic>
        <p:pic>
          <p:nvPicPr>
            <p:cNvPr id="14" name="Picture 13">
              <a:extLst>
                <a:ext uri="{FF2B5EF4-FFF2-40B4-BE49-F238E27FC236}">
                  <a16:creationId xmlns:a16="http://schemas.microsoft.com/office/drawing/2014/main" id="{C1B9545F-212E-58CD-44AF-73550C06F1F7}"/>
                </a:ext>
              </a:extLst>
            </p:cNvPr>
            <p:cNvPicPr>
              <a:picLocks noChangeAspect="1"/>
            </p:cNvPicPr>
            <p:nvPr/>
          </p:nvPicPr>
          <p:blipFill rotWithShape="1">
            <a:blip r:embed="rId18"/>
            <a:srcRect l="51154" t="51183" r="27600" b="9629"/>
            <a:stretch/>
          </p:blipFill>
          <p:spPr>
            <a:xfrm rot="597784">
              <a:off x="5713098" y="5466417"/>
              <a:ext cx="872472" cy="1293037"/>
            </a:xfrm>
            <a:prstGeom prst="rect">
              <a:avLst/>
            </a:prstGeom>
          </p:spPr>
        </p:pic>
        <p:pic>
          <p:nvPicPr>
            <p:cNvPr id="16" name="Picture 15">
              <a:extLst>
                <a:ext uri="{FF2B5EF4-FFF2-40B4-BE49-F238E27FC236}">
                  <a16:creationId xmlns:a16="http://schemas.microsoft.com/office/drawing/2014/main" id="{F42909A9-5FC5-1523-C05A-2C5DD473F078}"/>
                </a:ext>
              </a:extLst>
            </p:cNvPr>
            <p:cNvPicPr>
              <a:picLocks noChangeAspect="1"/>
            </p:cNvPicPr>
            <p:nvPr/>
          </p:nvPicPr>
          <p:blipFill rotWithShape="1">
            <a:blip r:embed="rId17"/>
            <a:srcRect l="51967" t="51223" r="28910" b="8921"/>
            <a:stretch/>
          </p:blipFill>
          <p:spPr>
            <a:xfrm rot="644935">
              <a:off x="7638050" y="5482490"/>
              <a:ext cx="821918" cy="1300751"/>
            </a:xfrm>
            <a:prstGeom prst="rect">
              <a:avLst/>
            </a:prstGeom>
          </p:spPr>
        </p:pic>
        <p:pic>
          <p:nvPicPr>
            <p:cNvPr id="17" name="Picture 16">
              <a:extLst>
                <a:ext uri="{FF2B5EF4-FFF2-40B4-BE49-F238E27FC236}">
                  <a16:creationId xmlns:a16="http://schemas.microsoft.com/office/drawing/2014/main" id="{769F6418-E671-9DED-E99F-CE88EEA813DC}"/>
                </a:ext>
              </a:extLst>
            </p:cNvPr>
            <p:cNvPicPr>
              <a:picLocks noChangeAspect="1"/>
            </p:cNvPicPr>
            <p:nvPr/>
          </p:nvPicPr>
          <p:blipFill rotWithShape="1">
            <a:blip r:embed="rId18"/>
            <a:srcRect t="48627" r="74499" b="8291"/>
            <a:stretch/>
          </p:blipFill>
          <p:spPr>
            <a:xfrm rot="21149046">
              <a:off x="9490568" y="5393278"/>
              <a:ext cx="1082708" cy="1497123"/>
            </a:xfrm>
            <a:prstGeom prst="rect">
              <a:avLst/>
            </a:prstGeom>
          </p:spPr>
        </p:pic>
        <p:pic>
          <p:nvPicPr>
            <p:cNvPr id="45" name="Picture 44">
              <a:extLst>
                <a:ext uri="{FF2B5EF4-FFF2-40B4-BE49-F238E27FC236}">
                  <a16:creationId xmlns:a16="http://schemas.microsoft.com/office/drawing/2014/main" id="{88CF35F1-65BB-0973-DF94-16D1B46F1DAE}"/>
                </a:ext>
              </a:extLst>
            </p:cNvPr>
            <p:cNvPicPr>
              <a:picLocks noChangeAspect="1"/>
            </p:cNvPicPr>
            <p:nvPr/>
          </p:nvPicPr>
          <p:blipFill rotWithShape="1">
            <a:blip r:embed="rId17"/>
            <a:srcRect l="-1" r="77605" b="60445"/>
            <a:stretch/>
          </p:blipFill>
          <p:spPr>
            <a:xfrm rot="21215629">
              <a:off x="4626324" y="5433402"/>
              <a:ext cx="940186" cy="1329952"/>
            </a:xfrm>
            <a:prstGeom prst="rect">
              <a:avLst/>
            </a:prstGeom>
          </p:spPr>
        </p:pic>
        <p:pic>
          <p:nvPicPr>
            <p:cNvPr id="46" name="Picture 45">
              <a:extLst>
                <a:ext uri="{FF2B5EF4-FFF2-40B4-BE49-F238E27FC236}">
                  <a16:creationId xmlns:a16="http://schemas.microsoft.com/office/drawing/2014/main" id="{31C5898B-3865-C420-AAE2-B7F022B8FD1F}"/>
                </a:ext>
              </a:extLst>
            </p:cNvPr>
            <p:cNvPicPr>
              <a:picLocks noChangeAspect="1"/>
            </p:cNvPicPr>
            <p:nvPr/>
          </p:nvPicPr>
          <p:blipFill rotWithShape="1">
            <a:blip r:embed="rId18"/>
            <a:srcRect l="75981" b="60769"/>
            <a:stretch/>
          </p:blipFill>
          <p:spPr>
            <a:xfrm rot="21148997">
              <a:off x="6653033" y="5456625"/>
              <a:ext cx="936320" cy="1357952"/>
            </a:xfrm>
            <a:prstGeom prst="rect">
              <a:avLst/>
            </a:prstGeom>
          </p:spPr>
        </p:pic>
      </p:grpSp>
    </p:spTree>
    <p:extLst>
      <p:ext uri="{BB962C8B-B14F-4D97-AF65-F5344CB8AC3E}">
        <p14:creationId xmlns:p14="http://schemas.microsoft.com/office/powerpoint/2010/main" val="33933454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blip>
          <a:stretch>
            <a:fillRect/>
          </a:stretch>
        </p:blipFill>
        <p:spPr>
          <a:xfrm>
            <a:off x="1629915" y="3017627"/>
            <a:ext cx="1621966" cy="635877"/>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3404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76396" y="3095400"/>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bjective</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798362" y="632460"/>
            <a:ext cx="6997469"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5094784" y="1094984"/>
            <a:ext cx="6334230" cy="2802427"/>
          </a:xfrm>
          <a:prstGeom prst="rect">
            <a:avLst/>
          </a:prstGeom>
          <a:noFill/>
          <a:ln>
            <a:noFill/>
          </a:ln>
        </p:spPr>
        <p:txBody>
          <a:bodyPr spcFirstLastPara="1" wrap="square" lIns="91425" tIns="91425" rIns="91425" bIns="91425" anchor="t" anchorCtr="0">
            <a:noAutofit/>
          </a:bodyPr>
          <a:lstStyle/>
          <a:p>
            <a:pPr lvl="0">
              <a:lnSpc>
                <a:spcPct val="107000"/>
              </a:lnSpc>
            </a:pPr>
            <a:r>
              <a:rPr lang="en-GB" sz="2000" kern="100">
                <a:effectLst/>
                <a:latin typeface="Montserrat" panose="00000500000000000000" pitchFamily="2" charset="0"/>
                <a:ea typeface="Aptos" panose="020B0004020202020204" pitchFamily="34" charset="0"/>
                <a:cs typeface="Times New Roman" panose="02020603050405020304" pitchFamily="18" charset="0"/>
              </a:rPr>
              <a:t>Look at everything we have learned through our story!</a:t>
            </a:r>
          </a:p>
          <a:p>
            <a:pPr marL="342900" lvl="0" indent="-342900">
              <a:lnSpc>
                <a:spcPct val="107000"/>
              </a:lnSpc>
              <a:buFont typeface="Symbol" panose="05050102010706020507" pitchFamily="18" charset="2"/>
              <a:buChar char=""/>
            </a:pPr>
            <a:endParaRPr lang="en-GB" sz="2000" kern="100">
              <a:latin typeface="Montserrat" panose="00000500000000000000" pitchFamily="2"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900" kern="100">
                <a:effectLst/>
                <a:latin typeface="Montserrat" panose="00000500000000000000" pitchFamily="2" charset="0"/>
                <a:ea typeface="Aptos" panose="020B0004020202020204" pitchFamily="34" charset="0"/>
                <a:cs typeface="Times New Roman" panose="02020603050405020304" pitchFamily="18" charset="0"/>
              </a:rPr>
              <a:t>I can explain what nature is and give examples. </a:t>
            </a:r>
          </a:p>
          <a:p>
            <a:pPr marL="342900" lvl="0" indent="-342900">
              <a:lnSpc>
                <a:spcPct val="107000"/>
              </a:lnSpc>
              <a:buFont typeface="Symbol" panose="05050102010706020507" pitchFamily="18" charset="2"/>
              <a:buChar char=""/>
            </a:pPr>
            <a:r>
              <a:rPr lang="en-GB" sz="1900" kern="100">
                <a:effectLst/>
                <a:latin typeface="Montserrat" panose="00000500000000000000" pitchFamily="2" charset="0"/>
                <a:ea typeface="Aptos" panose="020B0004020202020204" pitchFamily="34" charset="0"/>
                <a:cs typeface="Times New Roman" panose="02020603050405020304" pitchFamily="18" charset="0"/>
              </a:rPr>
              <a:t>I can tell you how nature benefits my mental wellbeing.</a:t>
            </a:r>
          </a:p>
          <a:p>
            <a:pPr marL="342900" lvl="0" indent="-342900">
              <a:lnSpc>
                <a:spcPct val="107000"/>
              </a:lnSpc>
              <a:buFont typeface="Symbol" panose="05050102010706020507" pitchFamily="18" charset="2"/>
              <a:buChar char=""/>
            </a:pPr>
            <a:r>
              <a:rPr lang="en-GB" sz="1900" kern="100">
                <a:effectLst/>
                <a:latin typeface="Montserrat" panose="00000500000000000000" pitchFamily="2" charset="0"/>
                <a:ea typeface="Aptos" panose="020B0004020202020204" pitchFamily="34" charset="0"/>
                <a:cs typeface="Times New Roman" panose="02020603050405020304" pitchFamily="18" charset="0"/>
              </a:rPr>
              <a:t>I can give examples of the rights of living things.</a:t>
            </a:r>
          </a:p>
          <a:p>
            <a:pPr marL="342900" lvl="0" indent="-342900">
              <a:lnSpc>
                <a:spcPct val="107000"/>
              </a:lnSpc>
              <a:buFont typeface="Symbol" panose="05050102010706020507" pitchFamily="18" charset="2"/>
              <a:buChar char=""/>
            </a:pPr>
            <a:r>
              <a:rPr lang="en-GB" sz="1900" kern="100">
                <a:effectLst/>
                <a:latin typeface="Montserrat" panose="00000500000000000000" pitchFamily="2" charset="0"/>
                <a:ea typeface="Aptos" panose="020B0004020202020204" pitchFamily="34" charset="0"/>
                <a:cs typeface="Times New Roman" panose="02020603050405020304" pitchFamily="18" charset="0"/>
              </a:rPr>
              <a:t>I can explain why respecting the rights of all living things is important. </a:t>
            </a:r>
          </a:p>
          <a:p>
            <a:pPr marL="342900" lvl="0" indent="-342900">
              <a:lnSpc>
                <a:spcPct val="107000"/>
              </a:lnSpc>
              <a:buFont typeface="Symbol" panose="05050102010706020507" pitchFamily="18" charset="2"/>
              <a:buChar char=""/>
            </a:pPr>
            <a:r>
              <a:rPr lang="en-GB" sz="1900" kern="100">
                <a:effectLst/>
                <a:latin typeface="Montserrat" panose="00000500000000000000" pitchFamily="2" charset="0"/>
                <a:ea typeface="Aptos" panose="020B0004020202020204" pitchFamily="34" charset="0"/>
                <a:cs typeface="Times New Roman" panose="02020603050405020304" pitchFamily="18" charset="0"/>
              </a:rPr>
              <a:t>I can explain the importance of having a balance between online games and other hobbies.</a:t>
            </a:r>
          </a:p>
          <a:p>
            <a:pPr marL="342900" lvl="0" indent="-342900">
              <a:lnSpc>
                <a:spcPct val="107000"/>
              </a:lnSpc>
              <a:buFont typeface="Symbol" panose="05050102010706020507" pitchFamily="18" charset="2"/>
              <a:buChar char=""/>
            </a:pPr>
            <a:r>
              <a:rPr lang="en-GB" sz="1900" kern="100">
                <a:effectLst/>
                <a:latin typeface="Montserrat" panose="00000500000000000000" pitchFamily="2" charset="0"/>
                <a:ea typeface="Aptos" panose="020B0004020202020204" pitchFamily="34" charset="0"/>
                <a:cs typeface="Times New Roman" panose="02020603050405020304" pitchFamily="18" charset="0"/>
              </a:rPr>
              <a:t>I can tell you how I can keep safe when I am outside.</a:t>
            </a:r>
          </a:p>
          <a:p>
            <a:pPr marL="342900" lvl="0" indent="-342900">
              <a:lnSpc>
                <a:spcPct val="107000"/>
              </a:lnSpc>
              <a:spcAft>
                <a:spcPts val="800"/>
              </a:spcAft>
              <a:buFont typeface="Symbol" panose="05050102010706020507" pitchFamily="18" charset="2"/>
              <a:buChar char=""/>
            </a:pPr>
            <a:r>
              <a:rPr lang="en-GB" sz="1900" kern="100">
                <a:effectLst/>
                <a:latin typeface="Montserrat" panose="00000500000000000000" pitchFamily="2" charset="0"/>
                <a:ea typeface="Aptos" panose="020B0004020202020204" pitchFamily="34" charset="0"/>
                <a:cs typeface="Times New Roman" panose="02020603050405020304" pitchFamily="18" charset="0"/>
              </a:rPr>
              <a:t>I can tell you some strategies I have for managing disappointment.</a:t>
            </a:r>
          </a:p>
        </p:txBody>
      </p:sp>
      <p:sp>
        <p:nvSpPr>
          <p:cNvPr id="48" name="Freeform 3">
            <a:extLst>
              <a:ext uri="{FF2B5EF4-FFF2-40B4-BE49-F238E27FC236}">
                <a16:creationId xmlns:a16="http://schemas.microsoft.com/office/drawing/2014/main" id="{95F3EF56-C5AD-6468-A653-C69DE93BCF30}"/>
              </a:ext>
            </a:extLst>
          </p:cNvPr>
          <p:cNvSpPr/>
          <p:nvPr/>
        </p:nvSpPr>
        <p:spPr>
          <a:xfrm rot="21312372">
            <a:off x="7460745" y="422551"/>
            <a:ext cx="2086086" cy="470332"/>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Tree>
    <p:extLst>
      <p:ext uri="{BB962C8B-B14F-4D97-AF65-F5344CB8AC3E}">
        <p14:creationId xmlns:p14="http://schemas.microsoft.com/office/powerpoint/2010/main" val="9274137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2">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3">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4">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5">
            <a:alphaModFix/>
          </a:blip>
          <a:stretch>
            <a:fillRect/>
          </a:stretch>
        </p:blipFill>
        <p:spPr>
          <a:xfrm>
            <a:off x="1657611" y="3790535"/>
            <a:ext cx="1608654" cy="626569"/>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6">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3404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92309" y="3915856"/>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ead</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47033" y="649204"/>
            <a:ext cx="7672144"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104797" y="2942111"/>
            <a:ext cx="6334230" cy="280242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sz="2500" kern="100">
                <a:solidFill>
                  <a:schemeClr val="dk1"/>
                </a:solidFill>
                <a:latin typeface="Montserrat" panose="00000500000000000000" pitchFamily="2" charset="0"/>
                <a:ea typeface="Montserrat Medium"/>
                <a:cs typeface="Times New Roman" panose="02020603050405020304" pitchFamily="18" charset="0"/>
                <a:sym typeface="Montserrat Medium"/>
              </a:rPr>
              <a:t>Can you summarise the story to your partner?</a:t>
            </a:r>
          </a:p>
          <a:p>
            <a:pPr lvl="0">
              <a:lnSpc>
                <a:spcPct val="107000"/>
              </a:lnSpc>
              <a:spcAft>
                <a:spcPts val="800"/>
              </a:spcAft>
            </a:pPr>
            <a:endParaRPr lang="en-GB" sz="2500" kern="100">
              <a:solidFill>
                <a:schemeClr val="dk1"/>
              </a:solidFill>
              <a:latin typeface="Montserrat" panose="00000500000000000000" pitchFamily="2" charset="0"/>
              <a:ea typeface="Montserrat Medium"/>
              <a:cs typeface="Times New Roman" panose="02020603050405020304" pitchFamily="18" charset="0"/>
              <a:sym typeface="Montserrat Medium"/>
            </a:endParaRPr>
          </a:p>
          <a:p>
            <a:pPr lvl="0">
              <a:lnSpc>
                <a:spcPct val="107000"/>
              </a:lnSpc>
              <a:spcAft>
                <a:spcPts val="800"/>
              </a:spcAft>
            </a:pPr>
            <a:r>
              <a:rPr lang="en-GB" sz="2500" kern="100">
                <a:solidFill>
                  <a:schemeClr val="dk1"/>
                </a:solidFill>
                <a:latin typeface="Montserrat" panose="00000500000000000000" pitchFamily="2" charset="0"/>
                <a:ea typeface="Montserrat Medium"/>
                <a:cs typeface="Times New Roman" panose="02020603050405020304" pitchFamily="18" charset="0"/>
                <a:sym typeface="Montserrat Medium"/>
              </a:rPr>
              <a:t>What were the key parts in the story?</a:t>
            </a:r>
          </a:p>
          <a:p>
            <a:pPr lvl="0">
              <a:lnSpc>
                <a:spcPct val="107000"/>
              </a:lnSpc>
              <a:spcAft>
                <a:spcPts val="800"/>
              </a:spcAft>
            </a:pPr>
            <a:endParaRPr lang="en-GB" sz="2500" kern="100">
              <a:solidFill>
                <a:schemeClr val="dk1"/>
              </a:solidFill>
              <a:latin typeface="Montserrat" panose="00000500000000000000" pitchFamily="2" charset="0"/>
              <a:ea typeface="Montserrat Medium"/>
              <a:cs typeface="Times New Roman" panose="02020603050405020304" pitchFamily="18" charset="0"/>
              <a:sym typeface="Montserrat Medium"/>
            </a:endParaRPr>
          </a:p>
          <a:p>
            <a:pPr lvl="0">
              <a:lnSpc>
                <a:spcPct val="107000"/>
              </a:lnSpc>
              <a:spcAft>
                <a:spcPts val="800"/>
              </a:spcAft>
            </a:pPr>
            <a:endParaRPr lang="en-GB" sz="2500">
              <a:solidFill>
                <a:schemeClr val="dk1"/>
              </a:solidFill>
              <a:latin typeface="Montserrat" panose="00000500000000000000" pitchFamily="2" charset="0"/>
              <a:ea typeface="Montserrat Medium"/>
              <a:cs typeface="Montserrat Medium"/>
              <a:sym typeface="Montserrat Medium"/>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217455" y="744824"/>
            <a:ext cx="4652236" cy="646331"/>
          </a:xfrm>
          <a:prstGeom prst="rect">
            <a:avLst/>
          </a:prstGeom>
          <a:noFill/>
        </p:spPr>
        <p:txBody>
          <a:bodyPr wrap="none" rtlCol="0">
            <a:spAutoFit/>
          </a:bodyPr>
          <a:lstStyle/>
          <a:p>
            <a:pPr algn="ctr"/>
            <a:r>
              <a:rPr lang="en-US" sz="3600" b="1" err="1">
                <a:solidFill>
                  <a:srgbClr val="313E53"/>
                </a:solidFill>
                <a:latin typeface="Playfair Display" panose="00000500000000000000" pitchFamily="2" charset="0"/>
              </a:rPr>
              <a:t>Summarise</a:t>
            </a:r>
            <a:r>
              <a:rPr lang="en-US" sz="3600" b="1">
                <a:solidFill>
                  <a:srgbClr val="313E53"/>
                </a:solidFill>
                <a:latin typeface="Playfair Display" panose="00000500000000000000" pitchFamily="2" charset="0"/>
              </a:rPr>
              <a:t> the Story</a:t>
            </a:r>
            <a:endParaRPr lang="en-GB" sz="3600" b="1">
              <a:solidFill>
                <a:srgbClr val="313E53"/>
              </a:solidFill>
              <a:latin typeface="Playfair Display" panose="00000500000000000000" pitchFamily="2" charset="0"/>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5">
            <a:alphaModFix/>
          </a:blip>
          <a:stretch>
            <a:fillRect/>
          </a:stretch>
        </p:blipFill>
        <p:spPr>
          <a:xfrm>
            <a:off x="4183371" y="1410369"/>
            <a:ext cx="3519523" cy="138533"/>
          </a:xfrm>
          <a:prstGeom prst="rect">
            <a:avLst/>
          </a:prstGeom>
          <a:noFill/>
          <a:ln>
            <a:noFill/>
          </a:ln>
        </p:spPr>
      </p:pic>
      <p:pic>
        <p:nvPicPr>
          <p:cNvPr id="10" name="Picture 9" descr="A child reading a book&#10;&#10;Description automatically generated">
            <a:extLst>
              <a:ext uri="{FF2B5EF4-FFF2-40B4-BE49-F238E27FC236}">
                <a16:creationId xmlns:a16="http://schemas.microsoft.com/office/drawing/2014/main" id="{6308CEE2-0777-58CC-0CE3-0FEBE43DA0C3}"/>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8508732" y="74797"/>
            <a:ext cx="3869396" cy="2735491"/>
          </a:xfrm>
          <a:prstGeom prst="rect">
            <a:avLst/>
          </a:prstGeom>
        </p:spPr>
      </p:pic>
    </p:spTree>
    <p:extLst>
      <p:ext uri="{BB962C8B-B14F-4D97-AF65-F5344CB8AC3E}">
        <p14:creationId xmlns:p14="http://schemas.microsoft.com/office/powerpoint/2010/main" val="28733326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3905671"/>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GB" sz="2400" b="0" i="1" u="none" strike="noStrike" kern="1200" cap="none" spc="0" normalizeH="0" baseline="0" noProof="0" err="1">
                <a:ln>
                  <a:noFill/>
                </a:ln>
                <a:solidFill>
                  <a:prstClr val="black"/>
                </a:solidFill>
                <a:effectLst/>
                <a:uLnTx/>
                <a:uFillTx/>
                <a:latin typeface="Playfair Display" panose="00000500000000000000" pitchFamily="2" charset="0"/>
                <a:ea typeface="Montserrat Medium"/>
                <a:cs typeface="Montserrat Medium"/>
                <a:sym typeface="Montserrat Medium"/>
              </a:rPr>
              <a:t>ou</a:t>
            </a:r>
            <a:endParaRPr kumimoji="0" sz="2400" b="0" i="1" u="none" strike="noStrike" kern="1200" cap="none" spc="0" normalizeH="0" baseline="0" noProof="0">
              <a:ln>
                <a:noFill/>
              </a:ln>
              <a:solidFill>
                <a:prstClr val="black"/>
              </a:solidFill>
              <a:effectLst/>
              <a:uLnTx/>
              <a:uFillTx/>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3887084" y="624065"/>
            <a:ext cx="7838321"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381138" y="758694"/>
            <a:ext cx="7196653"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rPr>
              <a:t>Class Discussion</a:t>
            </a: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469646" y="1425003"/>
            <a:ext cx="3519523" cy="138533"/>
          </a:xfrm>
          <a:prstGeom prst="rect">
            <a:avLst/>
          </a:prstGeom>
          <a:noFill/>
          <a:ln>
            <a:noFill/>
          </a:ln>
        </p:spPr>
      </p:pic>
      <p:sp>
        <p:nvSpPr>
          <p:cNvPr id="11" name="TextBox 10">
            <a:extLst>
              <a:ext uri="{FF2B5EF4-FFF2-40B4-BE49-F238E27FC236}">
                <a16:creationId xmlns:a16="http://schemas.microsoft.com/office/drawing/2014/main" id="{FD16B75A-5E15-AAD3-28C9-30CCF9229EC3}"/>
              </a:ext>
            </a:extLst>
          </p:cNvPr>
          <p:cNvSpPr txBox="1"/>
          <p:nvPr/>
        </p:nvSpPr>
        <p:spPr>
          <a:xfrm>
            <a:off x="4072286" y="2160221"/>
            <a:ext cx="7783342" cy="4062651"/>
          </a:xfrm>
          <a:prstGeom prst="rect">
            <a:avLst/>
          </a:prstGeom>
          <a:noFill/>
        </p:spPr>
        <p:txBody>
          <a:bodyPr wrap="square" lIns="91440" tIns="45720" rIns="91440" bIns="45720" rtlCol="0" anchor="t">
            <a:spAutoFit/>
          </a:bodyPr>
          <a:lstStyle/>
          <a:p>
            <a:pPr marL="342900" marR="0" lvl="0" indent="-342900" algn="l" defTabSz="914400" rtl="0" eaLnBrk="1" fontAlgn="auto" latinLnBrk="0" hangingPunct="1">
              <a:lnSpc>
                <a:spcPct val="150000"/>
              </a:lnSpc>
              <a:spcBef>
                <a:spcPts val="0"/>
              </a:spcBef>
              <a:spcAft>
                <a:spcPts val="0"/>
              </a:spcAft>
              <a:buClrTx/>
              <a:buSzTx/>
              <a:buFont typeface="+mj-lt"/>
              <a:buAutoNum type="arabicPeriod"/>
              <a:tabLst/>
              <a:defRPr/>
            </a:pPr>
            <a:r>
              <a:rPr kumimoji="0" lang="en-GB" sz="1600" b="0" i="0" u="none" strike="noStrike" kern="1200" cap="none" spc="0" normalizeH="0" baseline="0" noProof="0">
                <a:ln>
                  <a:noFill/>
                </a:ln>
                <a:solidFill>
                  <a:prstClr val="black"/>
                </a:solidFill>
                <a:effectLst/>
                <a:uLnTx/>
                <a:uFillTx/>
                <a:latin typeface="Montserrat" panose="00000500000000000000" pitchFamily="2" charset="0"/>
                <a:ea typeface="+mn-lt"/>
                <a:cs typeface="+mn-lt"/>
              </a:rPr>
              <a:t>Which activities or discussions did you learn the most from? Why?</a:t>
            </a:r>
            <a:endParaRPr kumimoji="0" lang="en-US" sz="1600" b="0" i="0" u="none" strike="noStrike" kern="1200" cap="none" spc="0" normalizeH="0" baseline="0" noProof="0">
              <a:ln>
                <a:noFill/>
              </a:ln>
              <a:solidFill>
                <a:prstClr val="black"/>
              </a:solidFill>
              <a:effectLst/>
              <a:uLnTx/>
              <a:uFillTx/>
              <a:latin typeface="Montserrat" panose="00000500000000000000" pitchFamily="2" charset="0"/>
              <a:ea typeface="+mn-lt"/>
              <a:cs typeface="+mn-lt"/>
            </a:endParaRPr>
          </a:p>
          <a:p>
            <a:pPr marL="342900" marR="0" lvl="0" indent="-342900" algn="l" defTabSz="914400" rtl="0" eaLnBrk="1" fontAlgn="auto" latinLnBrk="0" hangingPunct="1">
              <a:lnSpc>
                <a:spcPct val="150000"/>
              </a:lnSpc>
              <a:spcBef>
                <a:spcPts val="0"/>
              </a:spcBef>
              <a:spcAft>
                <a:spcPts val="0"/>
              </a:spcAft>
              <a:buClrTx/>
              <a:buSzTx/>
              <a:buFont typeface="+mj-lt"/>
              <a:buAutoNum type="arabicPeriod"/>
              <a:tabLst/>
              <a:defRPr/>
            </a:pPr>
            <a:endParaRPr kumimoji="0" lang="en-GB" sz="1600" b="0" i="0" u="none" strike="noStrike" kern="1200" cap="none" spc="0" normalizeH="0" baseline="0" noProof="0">
              <a:ln>
                <a:noFill/>
              </a:ln>
              <a:solidFill>
                <a:prstClr val="black"/>
              </a:solidFill>
              <a:effectLst/>
              <a:uLnTx/>
              <a:uFillTx/>
              <a:latin typeface="Montserrat" panose="00000500000000000000" pitchFamily="2" charset="0"/>
              <a:ea typeface="+mn-lt"/>
              <a:cs typeface="+mn-lt"/>
            </a:endParaRPr>
          </a:p>
          <a:p>
            <a:pPr marL="342900" marR="0" lvl="0" indent="-342900" algn="l" defTabSz="914400" rtl="0" eaLnBrk="1" fontAlgn="auto" latinLnBrk="0" hangingPunct="1">
              <a:lnSpc>
                <a:spcPct val="150000"/>
              </a:lnSpc>
              <a:spcBef>
                <a:spcPts val="0"/>
              </a:spcBef>
              <a:spcAft>
                <a:spcPts val="0"/>
              </a:spcAft>
              <a:buClrTx/>
              <a:buSzTx/>
              <a:buFont typeface="+mj-lt"/>
              <a:buAutoNum type="arabicPeriod"/>
              <a:tabLst/>
              <a:defRPr/>
            </a:pPr>
            <a:r>
              <a:rPr kumimoji="0" lang="en-GB" sz="1600" b="0" i="0" u="none" strike="noStrike" kern="1200" cap="none" spc="0" normalizeH="0" baseline="0" noProof="0">
                <a:ln>
                  <a:noFill/>
                </a:ln>
                <a:solidFill>
                  <a:prstClr val="black"/>
                </a:solidFill>
                <a:effectLst/>
                <a:uLnTx/>
                <a:uFillTx/>
                <a:latin typeface="Montserrat" panose="00000500000000000000" pitchFamily="2" charset="0"/>
                <a:ea typeface="+mn-lt"/>
                <a:cs typeface="+mn-lt"/>
              </a:rPr>
              <a:t>Which activities did you enjoy the most? Why?</a:t>
            </a:r>
            <a:endParaRPr kumimoji="0" lang="en-GB" sz="1600" b="0" i="0" u="none" strike="noStrike" kern="1200" cap="none" spc="0" normalizeH="0" baseline="0" noProof="0">
              <a:ln>
                <a:noFill/>
              </a:ln>
              <a:solidFill>
                <a:prstClr val="black"/>
              </a:solidFill>
              <a:effectLst/>
              <a:uLnTx/>
              <a:uFillTx/>
              <a:latin typeface="Montserrat" panose="00000500000000000000" pitchFamily="2" charset="0"/>
              <a:ea typeface="+mn-ea"/>
              <a:cs typeface="+mn-cs"/>
            </a:endParaRPr>
          </a:p>
          <a:p>
            <a:pPr marL="342900" marR="0" lvl="0" indent="-342900" algn="l" defTabSz="914400" rtl="0" eaLnBrk="1" fontAlgn="auto" latinLnBrk="0" hangingPunct="1">
              <a:lnSpc>
                <a:spcPct val="150000"/>
              </a:lnSpc>
              <a:spcBef>
                <a:spcPts val="0"/>
              </a:spcBef>
              <a:spcAft>
                <a:spcPts val="0"/>
              </a:spcAft>
              <a:buClrTx/>
              <a:buSzTx/>
              <a:buFont typeface="+mj-lt"/>
              <a:buAutoNum type="arabicPeriod"/>
              <a:tabLst/>
              <a:defRPr/>
            </a:pPr>
            <a:endParaRPr kumimoji="0" lang="en-GB" sz="1600" b="0" i="0" u="none" strike="noStrike" kern="1200" cap="none" spc="0" normalizeH="0" baseline="0" noProof="0">
              <a:ln>
                <a:noFill/>
              </a:ln>
              <a:solidFill>
                <a:prstClr val="black"/>
              </a:solidFill>
              <a:effectLst/>
              <a:uLnTx/>
              <a:uFillTx/>
              <a:latin typeface="Montserrat" panose="00000500000000000000" pitchFamily="2" charset="0"/>
              <a:ea typeface="+mn-lt"/>
              <a:cs typeface="+mn-lt"/>
            </a:endParaRPr>
          </a:p>
          <a:p>
            <a:pPr marL="342900" marR="0" lvl="0" indent="-342900" algn="l" defTabSz="914400" rtl="0" eaLnBrk="1" fontAlgn="auto" latinLnBrk="0" hangingPunct="1">
              <a:lnSpc>
                <a:spcPct val="150000"/>
              </a:lnSpc>
              <a:spcBef>
                <a:spcPts val="0"/>
              </a:spcBef>
              <a:spcAft>
                <a:spcPts val="0"/>
              </a:spcAft>
              <a:buClrTx/>
              <a:buSzTx/>
              <a:buFont typeface="+mj-lt"/>
              <a:buAutoNum type="arabicPeriod"/>
              <a:tabLst/>
              <a:defRPr/>
            </a:pPr>
            <a:r>
              <a:rPr kumimoji="0" lang="en-GB" sz="1600" b="0" i="0" u="none" strike="noStrike" kern="1200" cap="none" spc="0" normalizeH="0" baseline="0" noProof="0">
                <a:ln>
                  <a:noFill/>
                </a:ln>
                <a:solidFill>
                  <a:prstClr val="black"/>
                </a:solidFill>
                <a:effectLst/>
                <a:uLnTx/>
                <a:uFillTx/>
                <a:latin typeface="Montserrat" panose="00000500000000000000" pitchFamily="2" charset="0"/>
                <a:ea typeface="+mn-lt"/>
                <a:cs typeface="+mn-lt"/>
              </a:rPr>
              <a:t>Each lesson was about a different way to look after your wellbeing. What did you learn about wellbeing that you didn’t know before?</a:t>
            </a:r>
          </a:p>
          <a:p>
            <a:pPr marL="342900" marR="0" lvl="0" indent="-342900" algn="l" defTabSz="914400" rtl="0" eaLnBrk="1" fontAlgn="auto" latinLnBrk="0" hangingPunct="1">
              <a:lnSpc>
                <a:spcPct val="150000"/>
              </a:lnSpc>
              <a:spcBef>
                <a:spcPts val="0"/>
              </a:spcBef>
              <a:spcAft>
                <a:spcPts val="0"/>
              </a:spcAft>
              <a:buClrTx/>
              <a:buSzTx/>
              <a:buFont typeface="+mj-lt"/>
              <a:buAutoNum type="arabicPeriod"/>
              <a:tabLst/>
              <a:defRPr/>
            </a:pPr>
            <a:endParaRPr kumimoji="0" lang="en-GB" sz="1600" b="0" i="0" u="none" strike="noStrike" kern="1200" cap="none" spc="0" normalizeH="0" baseline="0" noProof="0">
              <a:ln>
                <a:noFill/>
              </a:ln>
              <a:solidFill>
                <a:prstClr val="black"/>
              </a:solidFill>
              <a:effectLst/>
              <a:uLnTx/>
              <a:uFillTx/>
              <a:latin typeface="Montserrat" panose="00000500000000000000" pitchFamily="2" charset="0"/>
              <a:ea typeface="+mn-lt"/>
              <a:cs typeface="+mn-lt"/>
            </a:endParaRPr>
          </a:p>
          <a:p>
            <a:pPr marL="342900" marR="0" lvl="0" indent="-342900" algn="l" defTabSz="914400" rtl="0" eaLnBrk="1" fontAlgn="auto" latinLnBrk="0" hangingPunct="1">
              <a:lnSpc>
                <a:spcPct val="150000"/>
              </a:lnSpc>
              <a:spcBef>
                <a:spcPts val="0"/>
              </a:spcBef>
              <a:spcAft>
                <a:spcPts val="0"/>
              </a:spcAft>
              <a:buClrTx/>
              <a:buSzTx/>
              <a:buFont typeface="+mj-lt"/>
              <a:buAutoNum type="arabicPeriod"/>
              <a:tabLst/>
              <a:defRPr/>
            </a:pPr>
            <a:r>
              <a:rPr kumimoji="0" lang="en-GB" sz="1600" b="0" i="0" u="none" strike="noStrike" kern="1200" cap="none" spc="0" normalizeH="0" baseline="0" noProof="0">
                <a:ln>
                  <a:noFill/>
                </a:ln>
                <a:solidFill>
                  <a:prstClr val="black"/>
                </a:solidFill>
                <a:effectLst/>
                <a:uLnTx/>
                <a:uFillTx/>
                <a:latin typeface="Montserrat" panose="00000500000000000000" pitchFamily="2" charset="0"/>
                <a:ea typeface="+mn-lt"/>
                <a:cs typeface="+mn-lt"/>
              </a:rPr>
              <a:t>Was there anything you didn’t enjoy about this unit? Why not?</a:t>
            </a:r>
          </a:p>
          <a:p>
            <a:pPr marL="342900" marR="0" lvl="0" indent="-342900" algn="l" defTabSz="914400" rtl="0" eaLnBrk="1" fontAlgn="auto" latinLnBrk="0" hangingPunct="1">
              <a:lnSpc>
                <a:spcPct val="150000"/>
              </a:lnSpc>
              <a:spcBef>
                <a:spcPts val="0"/>
              </a:spcBef>
              <a:spcAft>
                <a:spcPts val="0"/>
              </a:spcAft>
              <a:buClrTx/>
              <a:buSzTx/>
              <a:buFont typeface="+mj-lt"/>
              <a:buAutoNum type="arabicPeriod"/>
              <a:tabLst/>
              <a:defRPr/>
            </a:pPr>
            <a:endParaRPr kumimoji="0" lang="en-GB" sz="1600" b="0" i="0" u="none" strike="noStrike" kern="1200" cap="none" spc="0" normalizeH="0" baseline="0" noProof="0">
              <a:ln>
                <a:noFill/>
              </a:ln>
              <a:solidFill>
                <a:prstClr val="black"/>
              </a:solidFill>
              <a:effectLst/>
              <a:uLnTx/>
              <a:uFillTx/>
              <a:latin typeface="Montserrat" panose="00000500000000000000" pitchFamily="2" charset="0"/>
              <a:ea typeface="+mn-lt"/>
              <a:cs typeface="+mn-lt"/>
            </a:endParaRPr>
          </a:p>
          <a:p>
            <a:pPr marL="342900" marR="0" lvl="0" indent="-342900" algn="l" defTabSz="914400" rtl="0" eaLnBrk="1" fontAlgn="auto" latinLnBrk="0" hangingPunct="1">
              <a:lnSpc>
                <a:spcPct val="150000"/>
              </a:lnSpc>
              <a:spcBef>
                <a:spcPts val="0"/>
              </a:spcBef>
              <a:spcAft>
                <a:spcPts val="0"/>
              </a:spcAft>
              <a:buClrTx/>
              <a:buSzTx/>
              <a:buFont typeface="+mj-lt"/>
              <a:buAutoNum type="arabicPeriod"/>
              <a:tabLst/>
              <a:defRPr/>
            </a:pPr>
            <a:r>
              <a:rPr kumimoji="0" lang="en-GB" sz="1600" b="0" i="0" u="none" strike="noStrike" kern="1200" cap="none" spc="0" normalizeH="0" baseline="0" noProof="0">
                <a:ln>
                  <a:noFill/>
                </a:ln>
                <a:solidFill>
                  <a:prstClr val="black"/>
                </a:solidFill>
                <a:effectLst/>
                <a:uLnTx/>
                <a:uFillTx/>
                <a:latin typeface="Montserrat" panose="00000500000000000000" pitchFamily="2" charset="0"/>
                <a:ea typeface="+mn-lt"/>
                <a:cs typeface="+mn-lt"/>
              </a:rPr>
              <a:t>Is there anything that could have made this unit better?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1567630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3017209"/>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GB" sz="2400" b="0" i="1" u="none" strike="noStrike" kern="1200" cap="none" spc="0" normalizeH="0" baseline="0" noProof="0" err="1">
                <a:ln>
                  <a:noFill/>
                </a:ln>
                <a:solidFill>
                  <a:prstClr val="black"/>
                </a:solidFill>
                <a:effectLst/>
                <a:uLnTx/>
                <a:uFillTx/>
                <a:latin typeface="Playfair Display" panose="00000500000000000000" pitchFamily="2" charset="0"/>
                <a:ea typeface="Montserrat Medium"/>
                <a:cs typeface="Montserrat Medium"/>
                <a:sym typeface="Montserrat Medium"/>
              </a:rPr>
              <a:t>ou</a:t>
            </a:r>
            <a:endParaRPr kumimoji="0" sz="2400" b="0" i="1" u="none" strike="noStrike" kern="1200" cap="none" spc="0" normalizeH="0" baseline="0" noProof="0">
              <a:ln>
                <a:noFill/>
              </a:ln>
              <a:solidFill>
                <a:prstClr val="black"/>
              </a:solidFill>
              <a:effectLst/>
              <a:uLnTx/>
              <a:uFillTx/>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3887084" y="654694"/>
            <a:ext cx="7838321"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469646" y="1758291"/>
            <a:ext cx="7073022" cy="2802427"/>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500" b="0" i="0" u="none" strike="noStrike" kern="1200" cap="none" spc="0" normalizeH="0" baseline="0" noProof="0">
              <a:ln>
                <a:noFill/>
              </a:ln>
              <a:solidFill>
                <a:prstClr val="black"/>
              </a:solidFill>
              <a:effectLst/>
              <a:uLnTx/>
              <a:uFillTx/>
              <a:latin typeface="Montserrat" panose="00000500000000000000"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500" b="0" i="0" u="none" strike="noStrike" kern="1200" cap="none" spc="0" normalizeH="0" baseline="0" noProof="0">
              <a:ln>
                <a:noFill/>
              </a:ln>
              <a:solidFill>
                <a:prstClr val="black"/>
              </a:solidFill>
              <a:effectLst/>
              <a:uLnTx/>
              <a:uFillTx/>
              <a:latin typeface="Montserrat" panose="00000500000000000000"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500" b="0" i="0" u="none" strike="noStrike" kern="1200" cap="none" spc="0" normalizeH="0" baseline="0" noProof="0">
              <a:ln>
                <a:noFill/>
              </a:ln>
              <a:solidFill>
                <a:prstClr val="black"/>
              </a:solidFill>
              <a:effectLst/>
              <a:uLnTx/>
              <a:uFillTx/>
              <a:latin typeface="Montserrat" panose="00000500000000000000"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500" b="0" i="0" u="none" strike="noStrike" kern="1200" cap="none" spc="0" normalizeH="0" baseline="0" noProof="0">
              <a:ln>
                <a:noFill/>
              </a:ln>
              <a:solidFill>
                <a:prstClr val="black"/>
              </a:solidFill>
              <a:effectLst/>
              <a:uLnTx/>
              <a:uFillTx/>
              <a:latin typeface="Montserrat" panose="00000500000000000000" pitchFamily="2" charset="0"/>
              <a:ea typeface="+mn-ea"/>
              <a:cs typeface="+mn-cs"/>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183660" y="770656"/>
            <a:ext cx="7196653" cy="646331"/>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srgbClr val="313E53"/>
                </a:solidFill>
                <a:effectLst/>
                <a:uLnTx/>
                <a:uFillTx/>
                <a:latin typeface="Playfair Display"/>
                <a:ea typeface="+mn-ea"/>
                <a:cs typeface="+mn-cs"/>
              </a:rPr>
              <a:t>Review of Learning</a:t>
            </a:r>
            <a:endParaRPr kumimoji="0" lang="en-US"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469646" y="1425003"/>
            <a:ext cx="3519523" cy="138533"/>
          </a:xfrm>
          <a:prstGeom prst="rect">
            <a:avLst/>
          </a:prstGeom>
          <a:noFill/>
          <a:ln>
            <a:noFill/>
          </a:ln>
        </p:spPr>
      </p:pic>
      <p:sp>
        <p:nvSpPr>
          <p:cNvPr id="5" name="TextBox 4">
            <a:extLst>
              <a:ext uri="{FF2B5EF4-FFF2-40B4-BE49-F238E27FC236}">
                <a16:creationId xmlns:a16="http://schemas.microsoft.com/office/drawing/2014/main" id="{282C6762-A48F-8558-9652-A384AB3B4D30}"/>
              </a:ext>
            </a:extLst>
          </p:cNvPr>
          <p:cNvSpPr txBox="1"/>
          <p:nvPr/>
        </p:nvSpPr>
        <p:spPr>
          <a:xfrm>
            <a:off x="4105081" y="2954267"/>
            <a:ext cx="3518426" cy="175432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Montserrat" panose="00000500000000000000" pitchFamily="2" charset="0"/>
                <a:ea typeface="+mn-ea"/>
                <a:cs typeface="+mn-cs"/>
              </a:rPr>
              <a:t>Please complete this form together: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3600" b="1" i="0" u="none" strike="noStrike" kern="1200" cap="none" spc="0" normalizeH="0" baseline="0" noProof="0">
              <a:ln>
                <a:noFill/>
              </a:ln>
              <a:solidFill>
                <a:srgbClr val="3380A3"/>
              </a:solidFill>
              <a:effectLst/>
              <a:uLnTx/>
              <a:uFillTx/>
              <a:latin typeface="Montserrat" panose="00000500000000000000"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sng" strike="noStrike" kern="1200" cap="none" spc="0" normalizeH="0" baseline="0" noProof="0">
                <a:ln>
                  <a:noFill/>
                </a:ln>
                <a:solidFill>
                  <a:srgbClr val="0000FF"/>
                </a:solidFill>
                <a:effectLst/>
                <a:uLnTx/>
                <a:uFillTx/>
                <a:latin typeface="Montserrat" panose="00000500000000000000" pitchFamily="2" charset="0"/>
                <a:ea typeface="+mn-ea"/>
                <a:cs typeface="+mn-cs"/>
                <a:hlinkClick r:id="rId17"/>
              </a:rPr>
              <a:t>Lesson 6 Review of Learning</a:t>
            </a:r>
            <a:r>
              <a:rPr kumimoji="0" lang="en-GB" sz="1800" b="0" i="0" u="none" strike="noStrike" kern="1200" cap="none" spc="0" normalizeH="0" baseline="0" noProof="0">
                <a:ln>
                  <a:noFill/>
                </a:ln>
                <a:solidFill>
                  <a:srgbClr val="000000"/>
                </a:solidFill>
                <a:effectLst/>
                <a:uLnTx/>
                <a:uFillTx/>
                <a:latin typeface="Montserrat" panose="00000500000000000000" pitchFamily="2" charset="0"/>
                <a:ea typeface="+mn-ea"/>
                <a:cs typeface="+mn-cs"/>
              </a:rPr>
              <a:t> </a:t>
            </a:r>
            <a:endParaRPr kumimoji="0" lang="en-GB" sz="3600" b="1" i="0" u="none" strike="noStrike" kern="1200" cap="none" spc="0" normalizeH="0" baseline="0" noProof="0">
              <a:ln>
                <a:noFill/>
              </a:ln>
              <a:solidFill>
                <a:srgbClr val="3380A3"/>
              </a:solidFill>
              <a:effectLst/>
              <a:uLnTx/>
              <a:uFillTx/>
              <a:latin typeface="Montserrat" panose="00000500000000000000"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pic>
        <p:nvPicPr>
          <p:cNvPr id="10" name="Picture 9">
            <a:extLst>
              <a:ext uri="{FF2B5EF4-FFF2-40B4-BE49-F238E27FC236}">
                <a16:creationId xmlns:a16="http://schemas.microsoft.com/office/drawing/2014/main" id="{7CBE5BED-6853-FDC3-3988-A50D91D50105}"/>
              </a:ext>
            </a:extLst>
          </p:cNvPr>
          <p:cNvPicPr>
            <a:picLocks noChangeAspect="1"/>
          </p:cNvPicPr>
          <p:nvPr/>
        </p:nvPicPr>
        <p:blipFill>
          <a:blip r:embed="rId18"/>
          <a:stretch>
            <a:fillRect/>
          </a:stretch>
        </p:blipFill>
        <p:spPr>
          <a:xfrm>
            <a:off x="7806244" y="2185103"/>
            <a:ext cx="3499759" cy="3499759"/>
          </a:xfrm>
          <a:prstGeom prst="rect">
            <a:avLst/>
          </a:prstGeom>
        </p:spPr>
      </p:pic>
    </p:spTree>
    <p:extLst>
      <p:ext uri="{BB962C8B-B14F-4D97-AF65-F5344CB8AC3E}">
        <p14:creationId xmlns:p14="http://schemas.microsoft.com/office/powerpoint/2010/main" val="17619914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blip>
          <a:stretch>
            <a:fillRect/>
          </a:stretch>
        </p:blipFill>
        <p:spPr>
          <a:xfrm>
            <a:off x="1642069" y="2058801"/>
            <a:ext cx="1575534" cy="667200"/>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8738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22566" y="2161929"/>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a:solidFill>
                  <a:schemeClr val="dk1"/>
                </a:solidFill>
                <a:latin typeface="Playfair Display" panose="00000500000000000000" pitchFamily="2" charset="0"/>
                <a:ea typeface="Montserrat Medium"/>
                <a:cs typeface="Montserrat Medium"/>
                <a:sym typeface="Montserrat Medium"/>
              </a:rPr>
              <a:t>raining</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8" name="Rectangle 7">
            <a:extLst>
              <a:ext uri="{FF2B5EF4-FFF2-40B4-BE49-F238E27FC236}">
                <a16:creationId xmlns:a16="http://schemas.microsoft.com/office/drawing/2014/main" id="{2F68E704-8308-AB9F-D0C1-249665EB45D4}"/>
              </a:ext>
            </a:extLst>
          </p:cNvPr>
          <p:cNvSpPr/>
          <p:nvPr/>
        </p:nvSpPr>
        <p:spPr>
          <a:xfrm>
            <a:off x="4403387" y="959027"/>
            <a:ext cx="7422853" cy="6204605"/>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Google Shape;121;p15">
            <a:extLst>
              <a:ext uri="{FF2B5EF4-FFF2-40B4-BE49-F238E27FC236}">
                <a16:creationId xmlns:a16="http://schemas.microsoft.com/office/drawing/2014/main" id="{1286208D-20B1-57B8-4880-2750B213B54A}"/>
              </a:ext>
            </a:extLst>
          </p:cNvPr>
          <p:cNvSpPr txBox="1"/>
          <p:nvPr/>
        </p:nvSpPr>
        <p:spPr>
          <a:xfrm>
            <a:off x="4621213" y="2190627"/>
            <a:ext cx="6997929" cy="3800392"/>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US" sz="2000" dirty="0">
                <a:solidFill>
                  <a:srgbClr val="313E53"/>
                </a:solidFill>
                <a:latin typeface="Montserrat" panose="00000500000000000000" pitchFamily="2" charset="0"/>
                <a:ea typeface="Montserrat Medium"/>
                <a:cs typeface="Montserrat Medium"/>
                <a:sym typeface="Montserrat Medium"/>
              </a:rPr>
              <a:t>Use your Emotional Vocabulary Grid.</a:t>
            </a:r>
          </a:p>
          <a:p>
            <a:pPr marL="0" lvl="0" indent="0" rtl="0">
              <a:lnSpc>
                <a:spcPct val="115000"/>
              </a:lnSpc>
              <a:spcBef>
                <a:spcPts val="0"/>
              </a:spcBef>
              <a:spcAft>
                <a:spcPts val="0"/>
              </a:spcAft>
              <a:buNone/>
            </a:pPr>
            <a:endParaRPr lang="en-US" sz="20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US" sz="2000" dirty="0">
                <a:solidFill>
                  <a:srgbClr val="313E53"/>
                </a:solidFill>
                <a:latin typeface="Montserrat" panose="00000500000000000000" pitchFamily="2" charset="0"/>
                <a:ea typeface="Montserrat Medium"/>
                <a:cs typeface="Montserrat Medium"/>
                <a:sym typeface="Montserrat Medium"/>
              </a:rPr>
              <a:t>W</a:t>
            </a:r>
            <a:r>
              <a:rPr lang="en-GB" sz="2000" dirty="0">
                <a:solidFill>
                  <a:srgbClr val="313E53"/>
                </a:solidFill>
                <a:latin typeface="Montserrat" panose="00000500000000000000" pitchFamily="2" charset="0"/>
                <a:ea typeface="Montserrat Medium"/>
                <a:cs typeface="Montserrat Medium"/>
                <a:sym typeface="Montserrat Medium"/>
              </a:rPr>
              <a:t>hat do you think the character on the front cover is feeling? </a:t>
            </a:r>
          </a:p>
          <a:p>
            <a:pPr marL="0" lvl="0" indent="0" rtl="0">
              <a:lnSpc>
                <a:spcPct val="115000"/>
              </a:lnSpc>
              <a:spcBef>
                <a:spcPts val="0"/>
              </a:spcBef>
              <a:spcAft>
                <a:spcPts val="0"/>
              </a:spcAft>
              <a:buNone/>
            </a:pPr>
            <a:endParaRPr lang="en-GB" sz="20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GB" sz="2000" dirty="0">
                <a:solidFill>
                  <a:srgbClr val="313E53"/>
                </a:solidFill>
                <a:latin typeface="Montserrat" panose="00000500000000000000" pitchFamily="2" charset="0"/>
                <a:ea typeface="Montserrat Medium"/>
                <a:cs typeface="Montserrat Medium"/>
                <a:sym typeface="Montserrat Medium"/>
              </a:rPr>
              <a:t>How do you know? </a:t>
            </a:r>
          </a:p>
        </p:txBody>
      </p:sp>
      <p:sp>
        <p:nvSpPr>
          <p:cNvPr id="10" name="TextBox 9">
            <a:extLst>
              <a:ext uri="{FF2B5EF4-FFF2-40B4-BE49-F238E27FC236}">
                <a16:creationId xmlns:a16="http://schemas.microsoft.com/office/drawing/2014/main" id="{622B1552-EB5A-9739-5DC0-4EB4C6225F47}"/>
              </a:ext>
            </a:extLst>
          </p:cNvPr>
          <p:cNvSpPr txBox="1"/>
          <p:nvPr/>
        </p:nvSpPr>
        <p:spPr>
          <a:xfrm>
            <a:off x="4579732" y="1117423"/>
            <a:ext cx="4926349" cy="646331"/>
          </a:xfrm>
          <a:prstGeom prst="rect">
            <a:avLst/>
          </a:prstGeom>
          <a:noFill/>
        </p:spPr>
        <p:txBody>
          <a:bodyPr wrap="none" rtlCol="0">
            <a:spAutoFit/>
          </a:bodyPr>
          <a:lstStyle/>
          <a:p>
            <a:pPr algn="ctr"/>
            <a:r>
              <a:rPr lang="en-US" sz="3600" b="1">
                <a:solidFill>
                  <a:srgbClr val="313E53"/>
                </a:solidFill>
                <a:latin typeface="Playfair Display" panose="00000500000000000000" pitchFamily="2" charset="0"/>
              </a:rPr>
              <a:t>Emotional Vocabulary</a:t>
            </a:r>
            <a:endParaRPr lang="en-GB" sz="3600" b="1">
              <a:solidFill>
                <a:srgbClr val="313E53"/>
              </a:solidFill>
              <a:latin typeface="Playfair Display" panose="00000500000000000000" pitchFamily="2" charset="0"/>
            </a:endParaRPr>
          </a:p>
        </p:txBody>
      </p:sp>
      <p:pic>
        <p:nvPicPr>
          <p:cNvPr id="11" name="Google Shape;119;p15">
            <a:extLst>
              <a:ext uri="{FF2B5EF4-FFF2-40B4-BE49-F238E27FC236}">
                <a16:creationId xmlns:a16="http://schemas.microsoft.com/office/drawing/2014/main" id="{C59D76D3-EEB8-ED95-F1FB-3D6403666626}"/>
              </a:ext>
            </a:extLst>
          </p:cNvPr>
          <p:cNvPicPr preferRelativeResize="0"/>
          <p:nvPr/>
        </p:nvPicPr>
        <p:blipFill>
          <a:blip r:embed="rId16">
            <a:alphaModFix/>
          </a:blip>
          <a:stretch>
            <a:fillRect/>
          </a:stretch>
        </p:blipFill>
        <p:spPr>
          <a:xfrm>
            <a:off x="4659287" y="1779656"/>
            <a:ext cx="3519523" cy="138533"/>
          </a:xfrm>
          <a:prstGeom prst="rect">
            <a:avLst/>
          </a:prstGeom>
          <a:noFill/>
          <a:ln>
            <a:noFill/>
          </a:ln>
        </p:spPr>
      </p:pic>
      <p:grpSp>
        <p:nvGrpSpPr>
          <p:cNvPr id="47" name="Group 46">
            <a:extLst>
              <a:ext uri="{FF2B5EF4-FFF2-40B4-BE49-F238E27FC236}">
                <a16:creationId xmlns:a16="http://schemas.microsoft.com/office/drawing/2014/main" id="{4303E6B4-D965-355B-9A03-2AEF1B4E3173}"/>
              </a:ext>
            </a:extLst>
          </p:cNvPr>
          <p:cNvGrpSpPr/>
          <p:nvPr/>
        </p:nvGrpSpPr>
        <p:grpSpPr>
          <a:xfrm>
            <a:off x="5205334" y="4854967"/>
            <a:ext cx="5946952" cy="1523374"/>
            <a:chOff x="4626324" y="5367027"/>
            <a:chExt cx="5946952" cy="1523374"/>
          </a:xfrm>
        </p:grpSpPr>
        <p:pic>
          <p:nvPicPr>
            <p:cNvPr id="13" name="Picture 12">
              <a:extLst>
                <a:ext uri="{FF2B5EF4-FFF2-40B4-BE49-F238E27FC236}">
                  <a16:creationId xmlns:a16="http://schemas.microsoft.com/office/drawing/2014/main" id="{CBCE6825-0C19-F1DF-528E-1495877A1C82}"/>
                </a:ext>
              </a:extLst>
            </p:cNvPr>
            <p:cNvPicPr>
              <a:picLocks noChangeAspect="1"/>
            </p:cNvPicPr>
            <p:nvPr/>
          </p:nvPicPr>
          <p:blipFill rotWithShape="1">
            <a:blip r:embed="rId17"/>
            <a:srcRect l="73791" b="60634"/>
            <a:stretch/>
          </p:blipFill>
          <p:spPr>
            <a:xfrm>
              <a:off x="8507265" y="5367027"/>
              <a:ext cx="1082708" cy="1468768"/>
            </a:xfrm>
            <a:prstGeom prst="rect">
              <a:avLst/>
            </a:prstGeom>
          </p:spPr>
        </p:pic>
        <p:pic>
          <p:nvPicPr>
            <p:cNvPr id="14" name="Picture 13">
              <a:extLst>
                <a:ext uri="{FF2B5EF4-FFF2-40B4-BE49-F238E27FC236}">
                  <a16:creationId xmlns:a16="http://schemas.microsoft.com/office/drawing/2014/main" id="{C1B9545F-212E-58CD-44AF-73550C06F1F7}"/>
                </a:ext>
              </a:extLst>
            </p:cNvPr>
            <p:cNvPicPr>
              <a:picLocks noChangeAspect="1"/>
            </p:cNvPicPr>
            <p:nvPr/>
          </p:nvPicPr>
          <p:blipFill rotWithShape="1">
            <a:blip r:embed="rId18"/>
            <a:srcRect l="51154" t="51183" r="27600" b="9629"/>
            <a:stretch/>
          </p:blipFill>
          <p:spPr>
            <a:xfrm rot="597784">
              <a:off x="5713098" y="5466417"/>
              <a:ext cx="872472" cy="1293037"/>
            </a:xfrm>
            <a:prstGeom prst="rect">
              <a:avLst/>
            </a:prstGeom>
          </p:spPr>
        </p:pic>
        <p:pic>
          <p:nvPicPr>
            <p:cNvPr id="16" name="Picture 15">
              <a:extLst>
                <a:ext uri="{FF2B5EF4-FFF2-40B4-BE49-F238E27FC236}">
                  <a16:creationId xmlns:a16="http://schemas.microsoft.com/office/drawing/2014/main" id="{F42909A9-5FC5-1523-C05A-2C5DD473F078}"/>
                </a:ext>
              </a:extLst>
            </p:cNvPr>
            <p:cNvPicPr>
              <a:picLocks noChangeAspect="1"/>
            </p:cNvPicPr>
            <p:nvPr/>
          </p:nvPicPr>
          <p:blipFill rotWithShape="1">
            <a:blip r:embed="rId17"/>
            <a:srcRect l="51967" t="51223" r="28910" b="8921"/>
            <a:stretch/>
          </p:blipFill>
          <p:spPr>
            <a:xfrm rot="644935">
              <a:off x="7638050" y="5482490"/>
              <a:ext cx="821918" cy="1300751"/>
            </a:xfrm>
            <a:prstGeom prst="rect">
              <a:avLst/>
            </a:prstGeom>
          </p:spPr>
        </p:pic>
        <p:pic>
          <p:nvPicPr>
            <p:cNvPr id="17" name="Picture 16">
              <a:extLst>
                <a:ext uri="{FF2B5EF4-FFF2-40B4-BE49-F238E27FC236}">
                  <a16:creationId xmlns:a16="http://schemas.microsoft.com/office/drawing/2014/main" id="{769F6418-E671-9DED-E99F-CE88EEA813DC}"/>
                </a:ext>
              </a:extLst>
            </p:cNvPr>
            <p:cNvPicPr>
              <a:picLocks noChangeAspect="1"/>
            </p:cNvPicPr>
            <p:nvPr/>
          </p:nvPicPr>
          <p:blipFill rotWithShape="1">
            <a:blip r:embed="rId18"/>
            <a:srcRect t="48627" r="74499" b="8291"/>
            <a:stretch/>
          </p:blipFill>
          <p:spPr>
            <a:xfrm rot="21149046">
              <a:off x="9490568" y="5393278"/>
              <a:ext cx="1082708" cy="1497123"/>
            </a:xfrm>
            <a:prstGeom prst="rect">
              <a:avLst/>
            </a:prstGeom>
          </p:spPr>
        </p:pic>
        <p:pic>
          <p:nvPicPr>
            <p:cNvPr id="45" name="Picture 44">
              <a:extLst>
                <a:ext uri="{FF2B5EF4-FFF2-40B4-BE49-F238E27FC236}">
                  <a16:creationId xmlns:a16="http://schemas.microsoft.com/office/drawing/2014/main" id="{88CF35F1-65BB-0973-DF94-16D1B46F1DAE}"/>
                </a:ext>
              </a:extLst>
            </p:cNvPr>
            <p:cNvPicPr>
              <a:picLocks noChangeAspect="1"/>
            </p:cNvPicPr>
            <p:nvPr/>
          </p:nvPicPr>
          <p:blipFill rotWithShape="1">
            <a:blip r:embed="rId17"/>
            <a:srcRect l="-1" r="77605" b="60445"/>
            <a:stretch/>
          </p:blipFill>
          <p:spPr>
            <a:xfrm rot="21215629">
              <a:off x="4626324" y="5433402"/>
              <a:ext cx="940186" cy="1329952"/>
            </a:xfrm>
            <a:prstGeom prst="rect">
              <a:avLst/>
            </a:prstGeom>
          </p:spPr>
        </p:pic>
        <p:pic>
          <p:nvPicPr>
            <p:cNvPr id="46" name="Picture 45">
              <a:extLst>
                <a:ext uri="{FF2B5EF4-FFF2-40B4-BE49-F238E27FC236}">
                  <a16:creationId xmlns:a16="http://schemas.microsoft.com/office/drawing/2014/main" id="{31C5898B-3865-C420-AAE2-B7F022B8FD1F}"/>
                </a:ext>
              </a:extLst>
            </p:cNvPr>
            <p:cNvPicPr>
              <a:picLocks noChangeAspect="1"/>
            </p:cNvPicPr>
            <p:nvPr/>
          </p:nvPicPr>
          <p:blipFill rotWithShape="1">
            <a:blip r:embed="rId18"/>
            <a:srcRect l="75981" b="60769"/>
            <a:stretch/>
          </p:blipFill>
          <p:spPr>
            <a:xfrm rot="21148997">
              <a:off x="6653033" y="5456625"/>
              <a:ext cx="936320" cy="1357952"/>
            </a:xfrm>
            <a:prstGeom prst="rect">
              <a:avLst/>
            </a:prstGeom>
          </p:spPr>
        </p:pic>
      </p:grpSp>
    </p:spTree>
    <p:extLst>
      <p:ext uri="{BB962C8B-B14F-4D97-AF65-F5344CB8AC3E}">
        <p14:creationId xmlns:p14="http://schemas.microsoft.com/office/powerpoint/2010/main" val="34244304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b31a91d1-0192-41ba-b554-362273cb85ab" xsi:nil="true"/>
    <lcf76f155ced4ddcb4097134ff3c332f xmlns="28259c69-39cb-44a7-9f04-2775eb4563de">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BA61796AE0F5A4E96395FA65072392B" ma:contentTypeVersion="13" ma:contentTypeDescription="Create a new document." ma:contentTypeScope="" ma:versionID="a752358cfc01a36bc84f4d0535dc2581">
  <xsd:schema xmlns:xsd="http://www.w3.org/2001/XMLSchema" xmlns:xs="http://www.w3.org/2001/XMLSchema" xmlns:p="http://schemas.microsoft.com/office/2006/metadata/properties" xmlns:ns2="28259c69-39cb-44a7-9f04-2775eb4563de" xmlns:ns3="b31a91d1-0192-41ba-b554-362273cb85ab" targetNamespace="http://schemas.microsoft.com/office/2006/metadata/properties" ma:root="true" ma:fieldsID="f7628aedbcee6ba7687f36ed62015fb9" ns2:_="" ns3:_="">
    <xsd:import namespace="28259c69-39cb-44a7-9f04-2775eb4563de"/>
    <xsd:import namespace="b31a91d1-0192-41ba-b554-362273cb85a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8259c69-39cb-44a7-9f04-2775eb4563d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18177053-68b3-49ba-830b-641013b218fb"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31a91d1-0192-41ba-b554-362273cb85ab"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45c5fc4e-5e3e-44b4-8344-b79db9234d45}" ma:internalName="TaxCatchAll" ma:showField="CatchAllData" ma:web="b31a91d1-0192-41ba-b554-362273cb85a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2FE98AB-2729-4AF8-A60C-2B315EE5A773}">
  <ds:schemaRefs>
    <ds:schemaRef ds:uri="28259c69-39cb-44a7-9f04-2775eb4563de"/>
    <ds:schemaRef ds:uri="b31a91d1-0192-41ba-b554-362273cb85ab"/>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EFD8FDB3-70BA-49F9-8125-F02D9BC2418E}">
  <ds:schemaRefs>
    <ds:schemaRef ds:uri="28259c69-39cb-44a7-9f04-2775eb4563de"/>
    <ds:schemaRef ds:uri="b31a91d1-0192-41ba-b554-362273cb85a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00C55E9E-33C1-44B6-A03A-11318584FE1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8317</Words>
  <Application>Microsoft Office PowerPoint</Application>
  <PresentationFormat>Widescreen</PresentationFormat>
  <Paragraphs>902</Paragraphs>
  <Slides>85</Slides>
  <Notes>67</Notes>
  <HiddenSlides>0</HiddenSlides>
  <MMClips>2</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85</vt:i4>
      </vt:variant>
    </vt:vector>
  </HeadingPairs>
  <TitlesOfParts>
    <vt:vector size="94" baseType="lpstr">
      <vt:lpstr>Aptos</vt:lpstr>
      <vt:lpstr>Aptos Display</vt:lpstr>
      <vt:lpstr>Arial</vt:lpstr>
      <vt:lpstr>Calibri</vt:lpstr>
      <vt:lpstr>Montserrat</vt:lpstr>
      <vt:lpstr>Playfair Display</vt:lpstr>
      <vt:lpstr>Segoe UI</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Fiona McCrudden</dc:creator>
  <cp:lastModifiedBy>Laura Morgan</cp:lastModifiedBy>
  <cp:revision>1</cp:revision>
  <dcterms:created xsi:type="dcterms:W3CDTF">2024-05-16T12:38:53Z</dcterms:created>
  <dcterms:modified xsi:type="dcterms:W3CDTF">2025-08-12T10:07:30Z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0x0101006BA61796AE0F5A4E96395FA65072392B</vt:lpwstr>
  </property>
  <property fmtid="{D5CDD505-2E9C-101B-9397-08002B2CF9AE}" pid="3" name="MediaServiceImageTags">
    <vt:lpwstr/>
  </property>
</Properties>
</file>